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09" d="100"/>
          <a:sy n="109" d="100"/>
        </p:scale>
        <p:origin x="208" y="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F998-5F87-6E42-8922-48408A16CBB5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2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F998-5F87-6E42-8922-48408A16CBB5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6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F998-5F87-6E42-8922-48408A16CBB5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41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F998-5F87-6E42-8922-48408A16CBB5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78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F998-5F87-6E42-8922-48408A16CBB5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9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F998-5F87-6E42-8922-48408A16CBB5}" type="datetimeFigureOut">
              <a:rPr lang="en-US" smtClean="0"/>
              <a:t>1/23/18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45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F998-5F87-6E42-8922-48408A16CBB5}" type="datetimeFigureOut">
              <a:rPr lang="en-US" smtClean="0"/>
              <a:t>1/23/18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86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F998-5F87-6E42-8922-48408A16CBB5}" type="datetimeFigureOut">
              <a:rPr lang="en-US" smtClean="0"/>
              <a:t>1/23/18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5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F998-5F87-6E42-8922-48408A16CBB5}" type="datetimeFigureOut">
              <a:rPr lang="en-US" smtClean="0"/>
              <a:t>1/23/18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52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F998-5F87-6E42-8922-48408A16CBB5}" type="datetimeFigureOut">
              <a:rPr lang="en-US" smtClean="0"/>
              <a:t>1/23/18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43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F998-5F87-6E42-8922-48408A16CBB5}" type="datetimeFigureOut">
              <a:rPr lang="en-US" smtClean="0"/>
              <a:t>1/23/18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7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5F998-5F87-6E42-8922-48408A16CBB5}" type="datetimeFigureOut">
              <a:rPr lang="en-US" smtClean="0"/>
              <a:t>1/23/18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5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17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B0672-EB8D-5644-AB7A-88E339EBB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98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C8C35-8236-3B4E-9ED7-7956C5D04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7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Ralph Casillas</cp:lastModifiedBy>
  <cp:revision>20</cp:revision>
  <dcterms:created xsi:type="dcterms:W3CDTF">2016-01-11T21:35:58Z</dcterms:created>
  <dcterms:modified xsi:type="dcterms:W3CDTF">2018-01-23T17:52:04Z</dcterms:modified>
</cp:coreProperties>
</file>