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02F5A-01EE-4BB8-88A1-94BF9073CF45}" v="391" dt="2017-07-18T10:56:43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>
      <p:cViewPr>
        <p:scale>
          <a:sx n="1" d="2"/>
          <a:sy n="1" d="2"/>
        </p:scale>
        <p:origin x="2920" y="1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0F02-D2A9-4BCC-B4B0-B9D7DB5E8918}" type="datetimeFigureOut">
              <a:rPr lang="en-US"/>
              <a:t>8/22/17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7BB55-0769-41B8-A9E8-C512405A914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BB55-0769-41B8-A9E8-C512405A914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86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BB55-0769-41B8-A9E8-C512405A914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5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BB55-0769-41B8-A9E8-C512405A914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1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BB55-0769-41B8-A9E8-C512405A914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62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BB55-0769-41B8-A9E8-C512405A914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5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BB55-0769-41B8-A9E8-C512405A914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1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BB55-0769-41B8-A9E8-C512405A914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0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BB55-0769-41B8-A9E8-C512405A914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0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BB55-0769-41B8-A9E8-C512405A914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90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7BB55-0769-41B8-A9E8-C512405A914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3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6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41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7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9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45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8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5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4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5F998-5F87-6E42-8922-48408A16CBB5}" type="datetimeFigureOut">
              <a:rPr lang="en-US" smtClean="0"/>
              <a:t>8/22/17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D091E-1BE9-D048-802F-264F52FB2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5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Stefano.zanero@polimi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78323736"/>
              </p:ext>
            </p:extLst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Death by a thousand abstracts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1289336563"/>
              </p:ext>
            </p:extLst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200"/>
              <a:t>A quick </a:t>
            </a:r>
            <a:r>
              <a:rPr lang="en-US" sz="3200" strike="sngStrike"/>
              <a:t>and easy</a:t>
            </a:r>
            <a:r>
              <a:rPr lang="en-US" sz="3200"/>
              <a:t> guide to become a Black Hat speaker</a:t>
            </a:r>
            <a:endParaRPr lang="en-US" strike="sngStrike"/>
          </a:p>
          <a:p>
            <a:endParaRPr lang="en-US" sz="3200"/>
          </a:p>
          <a:p>
            <a:r>
              <a:rPr lang="en-US" sz="3200"/>
              <a:t>Stefano </a:t>
            </a:r>
            <a:r>
              <a:rPr lang="en-US" sz="3200" err="1"/>
              <a:t>Zanero</a:t>
            </a:r>
            <a:r>
              <a:rPr lang="en-US" sz="3200"/>
              <a:t> (Black Hat Review Board member)</a:t>
            </a:r>
          </a:p>
        </p:txBody>
      </p:sp>
    </p:spTree>
    <p:extLst>
      <p:ext uri="{BB962C8B-B14F-4D97-AF65-F5344CB8AC3E}">
        <p14:creationId xmlns:p14="http://schemas.microsoft.com/office/powerpoint/2010/main" val="2140488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599199300"/>
              </p:ext>
            </p:extLst>
          </p:nvPr>
        </p:nvSpPr>
        <p:spPr/>
        <p:txBody>
          <a:bodyPr/>
          <a:lstStyle/>
          <a:p>
            <a:r>
              <a:rPr lang="en-US"/>
              <a:t>Questions?</a:t>
            </a:r>
            <a:r>
              <a:rPr lang="en-US">
                <a:latin typeface="+mj-ea"/>
                <a:cs typeface="+mj-ea"/>
              </a:rPr>
              <a:t/>
            </a:r>
            <a:br>
              <a:rPr lang="en-US">
                <a:latin typeface="+mj-ea"/>
                <a:cs typeface="+mj-ea"/>
              </a:rPr>
            </a:b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extLst>
              <p:ext uri="{D42A27DB-BD31-4B8C-83A1-F6EECF244321}">
                <p14:modId xmlns:p14="http://schemas.microsoft.com/office/powerpoint/2010/main" val="639905192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Engage with me:</a:t>
            </a:r>
          </a:p>
          <a:p>
            <a:r>
              <a:rPr lang="en-US">
                <a:hlinkClick r:id="rId3"/>
              </a:rPr>
              <a:t>stefano.zanero@polimi.it</a:t>
            </a:r>
            <a:r>
              <a:rPr lang="en-US"/>
              <a:t> </a:t>
            </a:r>
            <a:endParaRPr>
              <a:solidFill>
                <a:schemeClr val="tx1"/>
              </a:solidFill>
            </a:endParaRPr>
          </a:p>
          <a:p>
            <a:r>
              <a:rPr lang="en-US"/>
              <a:t>@</a:t>
            </a:r>
            <a:r>
              <a:rPr lang="en-US" err="1"/>
              <a:t>raistolo</a:t>
            </a:r>
          </a:p>
        </p:txBody>
      </p:sp>
    </p:spTree>
    <p:extLst>
      <p:ext uri="{BB962C8B-B14F-4D97-AF65-F5344CB8AC3E}">
        <p14:creationId xmlns:p14="http://schemas.microsoft.com/office/powerpoint/2010/main" val="21707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723308330"/>
              </p:ext>
            </p:extLst>
          </p:nvPr>
        </p:nvSpPr>
        <p:spPr>
          <a:xfrm>
            <a:off x="2738717" y="365125"/>
            <a:ext cx="8615083" cy="1325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(shameless) self-introduction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000757384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Black Hat Review board member</a:t>
            </a:r>
          </a:p>
          <a:p>
            <a:pPr marL="0" indent="0">
              <a:buNone/>
            </a:pPr>
            <a:endParaRPr/>
          </a:p>
          <a:p>
            <a:r>
              <a:rPr lang="en-US"/>
              <a:t>Academic (Associate Professor @                                        ) </a:t>
            </a:r>
            <a:endParaRPr/>
          </a:p>
          <a:p>
            <a:pPr marL="0" indent="0">
              <a:buNone/>
            </a:pPr>
            <a:endParaRPr/>
          </a:p>
          <a:p>
            <a:endParaRPr lang="en-US"/>
          </a:p>
          <a:p>
            <a:r>
              <a:rPr lang="en-US"/>
              <a:t>Industry and startup experience</a:t>
            </a:r>
            <a:endParaRPr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365" y="2438400"/>
            <a:ext cx="3137647" cy="13247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313" y="4867275"/>
            <a:ext cx="1609725" cy="10572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248" y="5143500"/>
            <a:ext cx="5031644" cy="71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1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910959726"/>
              </p:ext>
            </p:extLst>
          </p:nvPr>
        </p:nvSpPr>
        <p:spPr>
          <a:xfrm>
            <a:off x="2738717" y="365125"/>
            <a:ext cx="8615083" cy="1325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So, why do you want to speak?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88808740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t>Exposure to 1x,000 delegates from all over the world</a:t>
            </a:r>
          </a:p>
          <a:p>
            <a:r>
              <a:t>Achievement recognized industry-wide</a:t>
            </a:r>
          </a:p>
          <a:p>
            <a:r>
              <a:t>Media exposure</a:t>
            </a:r>
          </a:p>
          <a:p>
            <a:r>
              <a:t>Making your corporate PR and boss happy</a:t>
            </a:r>
          </a:p>
          <a:p>
            <a:r>
              <a:t>Speaker benefits (pass, honorarium, travel, party invites</a:t>
            </a:r>
            <a:r>
              <a:rPr strike="sngStrike"/>
              <a:t>, fan clubs</a:t>
            </a:r>
            <a:r>
              <a:t>)</a:t>
            </a:r>
          </a:p>
          <a:p>
            <a:endParaRPr/>
          </a:p>
          <a:p>
            <a:r>
              <a:t>All great reasons, but we should focus first on </a:t>
            </a:r>
            <a:r>
              <a:rPr b="1"/>
              <a:t>why should we want you to speak?</a:t>
            </a:r>
          </a:p>
        </p:txBody>
      </p:sp>
    </p:spTree>
    <p:extLst>
      <p:ext uri="{BB962C8B-B14F-4D97-AF65-F5344CB8AC3E}">
        <p14:creationId xmlns:p14="http://schemas.microsoft.com/office/powerpoint/2010/main" val="371235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1348683673"/>
              </p:ext>
            </p:extLst>
          </p:nvPr>
        </p:nvSpPr>
        <p:spPr>
          <a:xfrm>
            <a:off x="2738717" y="365125"/>
            <a:ext cx="8615083" cy="1325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It's actually in the form!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129334367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t>Most useful, most neglected, most misunderstood question:</a:t>
            </a:r>
          </a:p>
          <a:p>
            <a:pPr marL="0" indent="0" algn="ctr">
              <a:buNone/>
            </a:pPr>
            <a:r>
              <a:rPr sz="4000" i="1"/>
              <a:t>Why Black Hat?</a:t>
            </a:r>
          </a:p>
          <a:p>
            <a:endParaRPr/>
          </a:p>
          <a:p>
            <a:r>
              <a:t>Most people tell us why they want to be at Black Hat – we know</a:t>
            </a:r>
          </a:p>
          <a:p>
            <a:r>
              <a:t>Tell us </a:t>
            </a:r>
            <a:r>
              <a:rPr b="1"/>
              <a:t>why we want you there!</a:t>
            </a:r>
          </a:p>
          <a:p>
            <a:r>
              <a:t>And there is </a:t>
            </a:r>
            <a:r>
              <a:rPr b="1"/>
              <a:t>only one reason</a:t>
            </a:r>
            <a:r>
              <a:t> we want you here. Seriously.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93944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2291660057"/>
              </p:ext>
            </p:extLst>
          </p:nvPr>
        </p:nvSpPr>
        <p:spPr>
          <a:xfrm>
            <a:off x="2738717" y="365125"/>
            <a:ext cx="8615083" cy="1325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Content is king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30789887"/>
              </p:ext>
            </p:extLst>
          </p:nvPr>
        </p:nvSpPr>
        <p:spPr>
          <a:xfrm>
            <a:off x="838200" y="1825625"/>
            <a:ext cx="10515600" cy="46651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You need to have </a:t>
            </a:r>
            <a:r>
              <a:rPr lang="en-US" b="1"/>
              <a:t>top-notch research</a:t>
            </a:r>
            <a:r>
              <a:rPr lang="en-US"/>
              <a:t> to present</a:t>
            </a:r>
          </a:p>
          <a:p>
            <a:pPr lvl="1"/>
            <a:r>
              <a:rPr lang="en-US"/>
              <a:t>"Reviews", 101s or lessons learned are rarely Black Hat quality talks</a:t>
            </a:r>
          </a:p>
          <a:p>
            <a:pPr lvl="1"/>
            <a:r>
              <a:rPr lang="en-US"/>
              <a:t>"Thing X is vulnerable" alone is rarely worth a speaking slot</a:t>
            </a:r>
          </a:p>
          <a:p>
            <a:r>
              <a:rPr lang="en-US"/>
              <a:t>You must articulate content </a:t>
            </a:r>
            <a:r>
              <a:rPr lang="en-US" b="1"/>
              <a:t>clearly</a:t>
            </a:r>
          </a:p>
          <a:p>
            <a:pPr lvl="1"/>
            <a:r>
              <a:rPr lang="en-US"/>
              <a:t>Tell us clearly what you have, not just how cool it is: we are bound to secrecy (e.g. "I've got an 0day in SMB v2 with code signing" not "a new cool </a:t>
            </a:r>
            <a:r>
              <a:rPr lang="en-US" err="1"/>
              <a:t>vuln</a:t>
            </a:r>
            <a:r>
              <a:rPr lang="en-US"/>
              <a:t> in a network protocol")</a:t>
            </a:r>
            <a:endParaRPr/>
          </a:p>
          <a:p>
            <a:pPr lvl="1"/>
            <a:r>
              <a:rPr lang="en-US"/>
              <a:t>I scored well over 300 submissions for this conference. I need you to be crystal clear on what's new in your work... and guess what...</a:t>
            </a:r>
            <a:endParaRPr/>
          </a:p>
          <a:p>
            <a:pPr lvl="1"/>
            <a:r>
              <a:rPr lang="en-US" b="1"/>
              <a:t>There is a "What's new" question that I want you to fill in!</a:t>
            </a:r>
          </a:p>
          <a:p>
            <a:r>
              <a:rPr lang="en-US">
                <a:latin typeface="Calibri"/>
                <a:cs typeface="Arial"/>
              </a:rPr>
              <a:t>Optimally, you should be setting a </a:t>
            </a:r>
            <a:r>
              <a:rPr lang="en-US" b="1">
                <a:latin typeface="Calibri"/>
                <a:cs typeface="Arial"/>
              </a:rPr>
              <a:t>new trend</a:t>
            </a:r>
            <a:r>
              <a:rPr lang="en-US">
                <a:latin typeface="Calibri"/>
                <a:cs typeface="Arial"/>
              </a:rPr>
              <a:t> or direction</a:t>
            </a:r>
          </a:p>
          <a:p>
            <a:pPr lvl="1"/>
            <a:r>
              <a:rPr lang="en-US">
                <a:latin typeface="Calibri"/>
                <a:cs typeface="Arial"/>
              </a:rPr>
              <a:t>Not required, but definitely a plus. We try to host what will be cool next year, not what was cool last year</a:t>
            </a:r>
          </a:p>
        </p:txBody>
      </p:sp>
    </p:spTree>
    <p:extLst>
      <p:ext uri="{BB962C8B-B14F-4D97-AF65-F5344CB8AC3E}">
        <p14:creationId xmlns:p14="http://schemas.microsoft.com/office/powerpoint/2010/main" val="182942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3422013198"/>
              </p:ext>
            </p:extLst>
          </p:nvPr>
        </p:nvSpPr>
        <p:spPr>
          <a:xfrm>
            <a:off x="2738717" y="365125"/>
            <a:ext cx="8615083" cy="1325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Delivery is important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006573755"/>
              </p:ext>
            </p:extLst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This is (as you may have guessed) a conference</a:t>
            </a:r>
          </a:p>
          <a:p>
            <a:pPr lvl="1"/>
            <a:r>
              <a:rPr lang="en-US"/>
              <a:t>You will not write a blog post, you need to deliver a </a:t>
            </a:r>
            <a:r>
              <a:rPr lang="en-US" b="1"/>
              <a:t>presentation</a:t>
            </a:r>
          </a:p>
          <a:p>
            <a:r>
              <a:rPr lang="en-US"/>
              <a:t>We will try to make sure you can deliver a great presentation</a:t>
            </a:r>
          </a:p>
          <a:p>
            <a:pPr lvl="1"/>
            <a:r>
              <a:rPr lang="en-US"/>
              <a:t>If you have prior speaking experiences, list them! If you have recordings, provide links!</a:t>
            </a:r>
          </a:p>
          <a:p>
            <a:pPr lvl="1"/>
            <a:r>
              <a:rPr lang="en-US"/>
              <a:t>Hint: try to speak at a smaller venue first – </a:t>
            </a:r>
            <a:r>
              <a:rPr lang="en-US" err="1"/>
              <a:t>BSides</a:t>
            </a:r>
            <a:r>
              <a:rPr lang="en-US"/>
              <a:t>, or a regional BH</a:t>
            </a:r>
          </a:p>
          <a:p>
            <a:pPr lvl="1"/>
            <a:r>
              <a:rPr lang="en-US"/>
              <a:t>But plenty of speakers (including me!) started right away from here :-)</a:t>
            </a:r>
          </a:p>
          <a:p>
            <a:pPr lvl="1"/>
            <a:r>
              <a:rPr lang="en-US"/>
              <a:t>We may be in touch to provide suggestions to improve your presentation</a:t>
            </a:r>
          </a:p>
          <a:p>
            <a:pPr lvl="1"/>
            <a:r>
              <a:rPr lang="en-US"/>
              <a:t>Most important of all...</a:t>
            </a:r>
          </a:p>
          <a:p>
            <a:r>
              <a:rPr lang="en-US"/>
              <a:t>Pay attention to the </a:t>
            </a:r>
            <a:r>
              <a:rPr lang="en-US" b="1"/>
              <a:t>presentation outline</a:t>
            </a:r>
            <a:r>
              <a:rPr lang="en-US"/>
              <a:t> question</a:t>
            </a:r>
          </a:p>
          <a:p>
            <a:pPr lvl="1"/>
            <a:r>
              <a:rPr lang="en-US"/>
              <a:t>Convince us you already have a planned presentation in mind</a:t>
            </a:r>
          </a:p>
        </p:txBody>
      </p:sp>
    </p:spTree>
    <p:extLst>
      <p:ext uri="{BB962C8B-B14F-4D97-AF65-F5344CB8AC3E}">
        <p14:creationId xmlns:p14="http://schemas.microsoft.com/office/powerpoint/2010/main" val="62113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750317244"/>
              </p:ext>
            </p:extLst>
          </p:nvPr>
        </p:nvSpPr>
        <p:spPr>
          <a:xfrm>
            <a:off x="2738717" y="365125"/>
            <a:ext cx="8615083" cy="1325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What is not important instead?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2575026452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Who you are</a:t>
            </a:r>
          </a:p>
          <a:p>
            <a:pPr lvl="1"/>
            <a:r>
              <a:rPr lang="en-US"/>
              <a:t>You don't need to be an industry veteran or a famous hacker: we love first time speakers!</a:t>
            </a:r>
          </a:p>
          <a:p>
            <a:pPr lvl="1"/>
            <a:r>
              <a:rPr lang="en-US"/>
              <a:t>Conversely, being famous is not a ticket for automatic admission!</a:t>
            </a:r>
          </a:p>
          <a:p>
            <a:r>
              <a:rPr lang="en-US"/>
              <a:t>Your gender, ethnicity, sexual orientation, looks, style</a:t>
            </a:r>
          </a:p>
          <a:p>
            <a:pPr lvl="1"/>
            <a:r>
              <a:rPr lang="en-US"/>
              <a:t>The Black Hat review board values diversity in our industry: submissions are evaluated based on their merit only. Please, submit!</a:t>
            </a:r>
          </a:p>
          <a:p>
            <a:r>
              <a:rPr lang="en-US"/>
              <a:t>What company you work for</a:t>
            </a:r>
          </a:p>
          <a:p>
            <a:pPr lvl="1"/>
            <a:r>
              <a:rPr lang="en-US"/>
              <a:t>Content selection is completely vendor neutral and disconnected from sponsorships or sales: we don't even know or care who the sponsors are.</a:t>
            </a:r>
          </a:p>
        </p:txBody>
      </p:sp>
    </p:spTree>
    <p:extLst>
      <p:ext uri="{BB962C8B-B14F-4D97-AF65-F5344CB8AC3E}">
        <p14:creationId xmlns:p14="http://schemas.microsoft.com/office/powerpoint/2010/main" val="394581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054803536"/>
              </p:ext>
            </p:extLst>
          </p:nvPr>
        </p:nvSpPr>
        <p:spPr>
          <a:xfrm>
            <a:off x="2738717" y="365125"/>
            <a:ext cx="8615083" cy="1325563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Exterminate!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532494514"/>
              </p:ext>
            </p:extLst>
          </p:nvPr>
        </p:nvSpPr>
        <p:spPr>
          <a:xfrm>
            <a:off x="838200" y="1825625"/>
            <a:ext cx="7530353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Things that will get submissions killed on sight:</a:t>
            </a:r>
          </a:p>
          <a:p>
            <a:pPr lvl="1"/>
            <a:r>
              <a:rPr lang="en-US"/>
              <a:t>Marketing material ("join the experts of X in...")</a:t>
            </a:r>
          </a:p>
          <a:p>
            <a:pPr lvl="1"/>
            <a:r>
              <a:rPr lang="en-US"/>
              <a:t>Sales pitches of any kind</a:t>
            </a:r>
          </a:p>
          <a:p>
            <a:pPr lvl="1"/>
            <a:r>
              <a:rPr lang="en-US"/>
              <a:t>Proposals submitted by PR people on your behalf</a:t>
            </a:r>
          </a:p>
          <a:p>
            <a:pPr lvl="1"/>
            <a:r>
              <a:rPr lang="en-US"/>
              <a:t>Presentation outline shorter than abstract</a:t>
            </a:r>
          </a:p>
          <a:p>
            <a:pPr lvl="1"/>
            <a:r>
              <a:rPr lang="en-US"/>
              <a:t>Either shorter than bio</a:t>
            </a:r>
          </a:p>
          <a:p>
            <a:pPr lvl="1"/>
            <a:r>
              <a:rPr lang="en-US"/>
              <a:t>Titles that are obnoxious or exhausted puns</a:t>
            </a:r>
          </a:p>
          <a:p>
            <a:pPr lvl="1"/>
            <a:r>
              <a:rPr lang="en-US"/>
              <a:t>Cut and paste of one form answer into another</a:t>
            </a:r>
            <a:endParaRPr/>
          </a:p>
          <a:p>
            <a:pPr lvl="1"/>
            <a:r>
              <a:rPr lang="en-US"/>
              <a:t>Empty or ill-conceived "Why" and "What's new" entries</a:t>
            </a:r>
          </a:p>
          <a:p>
            <a:pPr lvl="1"/>
            <a:r>
              <a:rPr lang="en-US" err="1"/>
              <a:t>Bruteforcing</a:t>
            </a:r>
            <a:r>
              <a:rPr lang="en-US"/>
              <a:t> the CFP system with &gt;2 submissions</a:t>
            </a:r>
          </a:p>
          <a:p>
            <a:pPr lvl="1"/>
            <a:r>
              <a:rPr lang="en-US" strike="sngStrike"/>
              <a:t>PDF attachments if your talk is on Acrobat vulnerabilities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697" y="1590675"/>
            <a:ext cx="3917576" cy="4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2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 rotWithShape="1">
          <a:blip r:embed="rId3"/>
          <a:srcRect l="30958"/>
          <a:stretch/>
        </p:blipFill>
        <p:spPr>
          <a:xfrm>
            <a:off x="7047783" y="1277530"/>
            <a:ext cx="5141042" cy="5585233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Title 2"/>
          <p:cNvSpPr>
            <a:spLocks noGrp="1"/>
          </p:cNvSpPr>
          <p:nvPr>
            <p:ph type="title"/>
            <p:extLst>
              <p:ext uri="{D42A27DB-BD31-4B8C-83A1-F6EECF244321}">
                <p14:modId xmlns:p14="http://schemas.microsoft.com/office/powerpoint/2010/main" val="442104383"/>
              </p:ext>
            </p:extLst>
          </p:nvPr>
        </p:nvSpPr>
        <p:spPr>
          <a:xfrm>
            <a:off x="2658382" y="219075"/>
            <a:ext cx="7549030" cy="169227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Checklist of a good presenter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4167071807"/>
              </p:ext>
            </p:extLst>
          </p:nvPr>
        </p:nvSpPr>
        <p:spPr>
          <a:xfrm>
            <a:off x="655638" y="1597025"/>
            <a:ext cx="6509123" cy="45926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Did you review </a:t>
            </a:r>
            <a:r>
              <a:rPr lang="en-US" sz="2400" b="1"/>
              <a:t>previous research</a:t>
            </a:r>
            <a:r>
              <a:rPr lang="en-US" sz="2400"/>
              <a:t> on same subject and </a:t>
            </a:r>
            <a:r>
              <a:rPr lang="en-US" sz="2400" b="1"/>
              <a:t>explain </a:t>
            </a:r>
            <a:r>
              <a:rPr lang="en-US" sz="2400"/>
              <a:t>what is new?</a:t>
            </a:r>
          </a:p>
          <a:p>
            <a:r>
              <a:rPr lang="en-US" sz="2400"/>
              <a:t>Did you write your abstract in an </a:t>
            </a:r>
            <a:r>
              <a:rPr lang="en-US" sz="2400" b="1"/>
              <a:t>appealing </a:t>
            </a:r>
            <a:r>
              <a:rPr lang="en-US" sz="2400"/>
              <a:t>way without excess jargon or nerd jokes?</a:t>
            </a:r>
          </a:p>
          <a:p>
            <a:r>
              <a:rPr lang="en-US" sz="2400"/>
              <a:t>Did you write an outline that clearly conveys the idea you know what you will be talking about?</a:t>
            </a:r>
          </a:p>
          <a:p>
            <a:r>
              <a:rPr lang="en-US" sz="2400"/>
              <a:t>Did you ask someone else to </a:t>
            </a:r>
            <a:r>
              <a:rPr lang="en-US" sz="2400" b="1"/>
              <a:t>review </a:t>
            </a:r>
            <a:r>
              <a:rPr lang="en-US" sz="2400"/>
              <a:t>your submission?</a:t>
            </a:r>
          </a:p>
          <a:p>
            <a:r>
              <a:rPr lang="en-US" sz="2400"/>
              <a:t>Did you tell us clearly </a:t>
            </a:r>
            <a:r>
              <a:rPr lang="en-US" sz="2400" b="1"/>
              <a:t>why we want to have you here</a:t>
            </a:r>
            <a:r>
              <a:rPr lang="en-US" sz="2400"/>
              <a:t>?</a:t>
            </a:r>
            <a:endParaRPr/>
          </a:p>
          <a:p>
            <a:r>
              <a:rPr lang="en-US" sz="2400"/>
              <a:t>Have you removed </a:t>
            </a:r>
            <a:r>
              <a:rPr lang="en-US" sz="2400" b="1"/>
              <a:t>marketing</a:t>
            </a:r>
            <a:r>
              <a:rPr lang="en-US" sz="2400"/>
              <a:t>-type descriptions?</a:t>
            </a:r>
          </a:p>
          <a:p>
            <a:r>
              <a:rPr lang="en-US" sz="2400"/>
              <a:t>Have you read all the parts of your submission </a:t>
            </a:r>
            <a:r>
              <a:rPr lang="en-US" sz="2400" b="1"/>
              <a:t>out loud</a:t>
            </a:r>
            <a:r>
              <a:rPr lang="en-US" sz="2400"/>
              <a:t> to ensure you're making sense?</a:t>
            </a:r>
          </a:p>
        </p:txBody>
      </p:sp>
    </p:spTree>
    <p:extLst>
      <p:ext uri="{BB962C8B-B14F-4D97-AF65-F5344CB8AC3E}">
        <p14:creationId xmlns:p14="http://schemas.microsoft.com/office/powerpoint/2010/main" val="1979444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Microsoft Macintosh PowerPoint</Application>
  <PresentationFormat>Widescreen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Death by a thousand abstracts</vt:lpstr>
      <vt:lpstr>(shameless) self-introduction</vt:lpstr>
      <vt:lpstr>So, why do you want to speak?</vt:lpstr>
      <vt:lpstr>It's actually in the form!</vt:lpstr>
      <vt:lpstr>Content is king</vt:lpstr>
      <vt:lpstr>Delivery is important</vt:lpstr>
      <vt:lpstr>What is not important instead?</vt:lpstr>
      <vt:lpstr>Exterminate!</vt:lpstr>
      <vt:lpstr>Checklist of a good presenter</vt:lpstr>
      <vt:lpstr>Questions? 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 by a thousand abstracts</dc:title>
  <cp:lastModifiedBy>David Medina</cp:lastModifiedBy>
  <cp:revision>1</cp:revision>
  <dcterms:modified xsi:type="dcterms:W3CDTF">2017-08-22T22:10:16Z</dcterms:modified>
</cp:coreProperties>
</file>