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1"/>
  </p:notesMasterIdLst>
  <p:handoutMasterIdLst>
    <p:handoutMasterId r:id="rId12"/>
  </p:handoutMasterIdLst>
  <p:sldIdLst>
    <p:sldId id="416" r:id="rId2"/>
    <p:sldId id="425" r:id="rId3"/>
    <p:sldId id="421" r:id="rId4"/>
    <p:sldId id="420" r:id="rId5"/>
    <p:sldId id="422" r:id="rId6"/>
    <p:sldId id="412" r:id="rId7"/>
    <p:sldId id="418" r:id="rId8"/>
    <p:sldId id="424" r:id="rId9"/>
    <p:sldId id="426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 Page" id="{D1DC1BD6-29D3-4948-8346-023F29BDEFCC}">
          <p14:sldIdLst>
            <p14:sldId id="416"/>
            <p14:sldId id="425"/>
            <p14:sldId id="421"/>
            <p14:sldId id="420"/>
            <p14:sldId id="422"/>
            <p14:sldId id="412"/>
            <p14:sldId id="418"/>
            <p14:sldId id="424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orient="horz" pos="1488" userDrawn="1">
          <p15:clr>
            <a:srgbClr val="A4A3A4"/>
          </p15:clr>
        </p15:guide>
        <p15:guide id="3" orient="horz" pos="3814">
          <p15:clr>
            <a:srgbClr val="A4A3A4"/>
          </p15:clr>
        </p15:guide>
        <p15:guide id="4" pos="7350" userDrawn="1">
          <p15:clr>
            <a:srgbClr val="A4A3A4"/>
          </p15:clr>
        </p15:guide>
        <p15:guide id="5" pos="33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859"/>
    <a:srgbClr val="000306"/>
    <a:srgbClr val="082E35"/>
    <a:srgbClr val="001215"/>
    <a:srgbClr val="071315"/>
    <a:srgbClr val="0B2831"/>
    <a:srgbClr val="000A1E"/>
    <a:srgbClr val="006478"/>
    <a:srgbClr val="51A78B"/>
    <a:srgbClr val="8EB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890" autoAdjust="0"/>
  </p:normalViewPr>
  <p:slideViewPr>
    <p:cSldViewPr snapToGrid="0">
      <p:cViewPr varScale="1">
        <p:scale>
          <a:sx n="119" d="100"/>
          <a:sy n="119" d="100"/>
        </p:scale>
        <p:origin x="624" y="192"/>
      </p:cViewPr>
      <p:guideLst>
        <p:guide orient="horz" pos="3960"/>
        <p:guide orient="horz" pos="1488"/>
        <p:guide orient="horz" pos="3814"/>
        <p:guide pos="7350"/>
        <p:guide pos="330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3110" y="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 Tools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20.0</c:v>
                </c:pt>
                <c:pt idx="1">
                  <c:v>37.0</c:v>
                </c:pt>
                <c:pt idx="2">
                  <c:v>45.0</c:v>
                </c:pt>
                <c:pt idx="3">
                  <c:v>55.0</c:v>
                </c:pt>
                <c:pt idx="4">
                  <c:v>62.0</c:v>
                </c:pt>
                <c:pt idx="5">
                  <c:v>80.0</c:v>
                </c:pt>
                <c:pt idx="6">
                  <c:v>90.0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 Tools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</c:v>
                </c:pt>
                <c:pt idx="1">
                  <c:v>9.0</c:v>
                </c:pt>
                <c:pt idx="2">
                  <c:v>9.0</c:v>
                </c:pt>
                <c:pt idx="3">
                  <c:v>14.0</c:v>
                </c:pt>
                <c:pt idx="4">
                  <c:v>31.0</c:v>
                </c:pt>
                <c:pt idx="5">
                  <c:v>34.0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 Tools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16.0</c:v>
                </c:pt>
                <c:pt idx="5">
                  <c:v>18.0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3943600"/>
        <c:axId val="-1959259072"/>
      </c:lineChart>
      <c:catAx>
        <c:axId val="-194394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9259072"/>
        <c:crosses val="autoZero"/>
        <c:auto val="1"/>
        <c:lblAlgn val="ctr"/>
        <c:lblOffset val="100"/>
        <c:noMultiLvlLbl val="0"/>
      </c:catAx>
      <c:valAx>
        <c:axId val="-19592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394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g"/><Relationship Id="rId1" Type="http://schemas.openxmlformats.org/officeDocument/2006/relationships/hyperlink" Target="https://www.blackhat.com/asia-17/speakers/Halvar-Flake.html" TargetMode="External"/><Relationship Id="rId2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g"/><Relationship Id="rId1" Type="http://schemas.openxmlformats.org/officeDocument/2006/relationships/image" Target="../media/image8.png"/><Relationship Id="rId2" Type="http://schemas.openxmlformats.org/officeDocument/2006/relationships/hyperlink" Target="https://www.blackhat.com/asia-17/speakers/Halvar-Flak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F1CE-3F92-5B43-8CBF-0EFBCCE4A74E}" type="doc">
      <dgm:prSet loTypeId="urn:microsoft.com/office/officeart/2005/8/layout/default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215B16-F054-544A-B9D6-A56C7B60E757}">
      <dgm:prSet/>
      <dgm:spPr/>
      <dgm:t>
        <a:bodyPr/>
        <a:lstStyle/>
        <a:p>
          <a:pPr rtl="0"/>
          <a:r>
            <a:rPr lang="en-US" smtClean="0"/>
            <a:t>Android, iOS and Mobile Hacking</a:t>
          </a:r>
          <a:endParaRPr lang="en-US"/>
        </a:p>
      </dgm:t>
    </dgm:pt>
    <dgm:pt modelId="{8EC5F3C7-3BEE-3B4B-95AB-A55233CF0655}" type="parTrans" cxnId="{532079E5-C62C-654C-89DF-7605F45941C5}">
      <dgm:prSet/>
      <dgm:spPr/>
      <dgm:t>
        <a:bodyPr/>
        <a:lstStyle/>
        <a:p>
          <a:endParaRPr lang="en-US"/>
        </a:p>
      </dgm:t>
    </dgm:pt>
    <dgm:pt modelId="{CFF9EEE8-D28E-FF4D-80B3-0B00FFE0C2F3}" type="sibTrans" cxnId="{532079E5-C62C-654C-89DF-7605F45941C5}">
      <dgm:prSet/>
      <dgm:spPr/>
      <dgm:t>
        <a:bodyPr/>
        <a:lstStyle/>
        <a:p>
          <a:endParaRPr lang="en-US"/>
        </a:p>
      </dgm:t>
    </dgm:pt>
    <dgm:pt modelId="{0ED304B1-D429-3C43-BCD3-9AEA3FA30399}">
      <dgm:prSet/>
      <dgm:spPr/>
      <dgm:t>
        <a:bodyPr/>
        <a:lstStyle/>
        <a:p>
          <a:pPr rtl="0"/>
          <a:r>
            <a:rPr lang="en-US" smtClean="0"/>
            <a:t>Code Assessment</a:t>
          </a:r>
          <a:endParaRPr lang="en-US"/>
        </a:p>
      </dgm:t>
    </dgm:pt>
    <dgm:pt modelId="{1854BF8A-FD23-E04F-BF80-AF3F0855724B}" type="parTrans" cxnId="{0754CF33-6179-ED4B-ABCC-50BC9EBDA83A}">
      <dgm:prSet/>
      <dgm:spPr/>
      <dgm:t>
        <a:bodyPr/>
        <a:lstStyle/>
        <a:p>
          <a:endParaRPr lang="en-US"/>
        </a:p>
      </dgm:t>
    </dgm:pt>
    <dgm:pt modelId="{72C73420-82BC-9F43-9B2C-EC6E0EC54A54}" type="sibTrans" cxnId="{0754CF33-6179-ED4B-ABCC-50BC9EBDA83A}">
      <dgm:prSet/>
      <dgm:spPr>
        <a:noFill/>
      </dgm:spPr>
      <dgm:t>
        <a:bodyPr/>
        <a:lstStyle/>
        <a:p>
          <a:endParaRPr lang="en-US"/>
        </a:p>
      </dgm:t>
    </dgm:pt>
    <dgm:pt modelId="{FD2C15A7-0065-164D-9E57-A289A5545B92}">
      <dgm:prSet/>
      <dgm:spPr/>
      <dgm:t>
        <a:bodyPr/>
        <a:lstStyle/>
        <a:p>
          <a:pPr rtl="0"/>
          <a:r>
            <a:rPr lang="en-US" smtClean="0"/>
            <a:t>Cryptography</a:t>
          </a:r>
          <a:endParaRPr lang="en-US"/>
        </a:p>
      </dgm:t>
    </dgm:pt>
    <dgm:pt modelId="{D36C4BF4-5367-D742-ABA1-8B2391DE4535}" type="parTrans" cxnId="{84AC324F-3089-E249-86B5-2DE476EE843A}">
      <dgm:prSet/>
      <dgm:spPr/>
      <dgm:t>
        <a:bodyPr/>
        <a:lstStyle/>
        <a:p>
          <a:endParaRPr lang="en-US"/>
        </a:p>
      </dgm:t>
    </dgm:pt>
    <dgm:pt modelId="{CACF07C1-48EC-5E4D-A359-E6813FA4EB78}" type="sibTrans" cxnId="{84AC324F-3089-E249-86B5-2DE476EE843A}">
      <dgm:prSet/>
      <dgm:spPr/>
      <dgm:t>
        <a:bodyPr/>
        <a:lstStyle/>
        <a:p>
          <a:endParaRPr lang="en-US"/>
        </a:p>
      </dgm:t>
    </dgm:pt>
    <dgm:pt modelId="{9DDB7AD6-2E84-6245-B392-2A270B6A9B3D}">
      <dgm:prSet/>
      <dgm:spPr/>
      <dgm:t>
        <a:bodyPr/>
        <a:lstStyle/>
        <a:p>
          <a:pPr rtl="0"/>
          <a:r>
            <a:rPr lang="en-US" smtClean="0"/>
            <a:t>Data Forensics and Incident Response</a:t>
          </a:r>
          <a:endParaRPr lang="en-US"/>
        </a:p>
      </dgm:t>
    </dgm:pt>
    <dgm:pt modelId="{23A2C3A7-85EF-4B40-9D99-58A83E46E9B8}" type="parTrans" cxnId="{BA418F87-3350-D849-9DDF-38B0D8CED30F}">
      <dgm:prSet/>
      <dgm:spPr/>
      <dgm:t>
        <a:bodyPr/>
        <a:lstStyle/>
        <a:p>
          <a:endParaRPr lang="en-US"/>
        </a:p>
      </dgm:t>
    </dgm:pt>
    <dgm:pt modelId="{D6EB35C1-61A0-824C-8EE1-8A562C84ECC0}" type="sibTrans" cxnId="{BA418F87-3350-D849-9DDF-38B0D8CED30F}">
      <dgm:prSet/>
      <dgm:spPr/>
      <dgm:t>
        <a:bodyPr/>
        <a:lstStyle/>
        <a:p>
          <a:endParaRPr lang="en-US"/>
        </a:p>
      </dgm:t>
    </dgm:pt>
    <dgm:pt modelId="{79EB26D8-0435-BA47-9742-1ABC6C58F911}">
      <dgm:prSet/>
      <dgm:spPr/>
      <dgm:t>
        <a:bodyPr/>
        <a:lstStyle/>
        <a:p>
          <a:pPr rtl="0"/>
          <a:r>
            <a:rPr lang="en-US" dirty="0" smtClean="0"/>
            <a:t>Exploitation and Ethical Hacking</a:t>
          </a:r>
          <a:endParaRPr lang="en-US" dirty="0"/>
        </a:p>
      </dgm:t>
    </dgm:pt>
    <dgm:pt modelId="{77FA540F-F38B-964B-9DD3-6D075616F19E}" type="parTrans" cxnId="{5F6E0AD9-FD78-504D-B045-0A9E1EDFF688}">
      <dgm:prSet/>
      <dgm:spPr/>
      <dgm:t>
        <a:bodyPr/>
        <a:lstStyle/>
        <a:p>
          <a:endParaRPr lang="en-US"/>
        </a:p>
      </dgm:t>
    </dgm:pt>
    <dgm:pt modelId="{0B0EEE4C-E3F1-124E-9E6E-A9B4AADD3821}" type="sibTrans" cxnId="{5F6E0AD9-FD78-504D-B045-0A9E1EDFF688}">
      <dgm:prSet/>
      <dgm:spPr/>
      <dgm:t>
        <a:bodyPr/>
        <a:lstStyle/>
        <a:p>
          <a:endParaRPr lang="en-US"/>
        </a:p>
      </dgm:t>
    </dgm:pt>
    <dgm:pt modelId="{9FBE29CC-7C4F-1C4B-9C89-A34093243E2F}">
      <dgm:prSet/>
      <dgm:spPr/>
      <dgm:t>
        <a:bodyPr/>
        <a:lstStyle/>
        <a:p>
          <a:pPr rtl="0"/>
          <a:r>
            <a:rPr lang="en-US" dirty="0" smtClean="0"/>
            <a:t>Internet of Things</a:t>
          </a:r>
          <a:endParaRPr lang="en-US" dirty="0"/>
        </a:p>
      </dgm:t>
    </dgm:pt>
    <dgm:pt modelId="{1D495DFA-2D8C-5543-A061-C88D862F1A9D}" type="parTrans" cxnId="{6353D9E4-3559-614E-B657-677AE318F591}">
      <dgm:prSet/>
      <dgm:spPr/>
      <dgm:t>
        <a:bodyPr/>
        <a:lstStyle/>
        <a:p>
          <a:endParaRPr lang="en-US"/>
        </a:p>
      </dgm:t>
    </dgm:pt>
    <dgm:pt modelId="{C0A9C091-E8F0-1E4C-A6B7-F7D3FBC45E8C}" type="sibTrans" cxnId="{6353D9E4-3559-614E-B657-677AE318F591}">
      <dgm:prSet/>
      <dgm:spPr/>
      <dgm:t>
        <a:bodyPr/>
        <a:lstStyle/>
        <a:p>
          <a:endParaRPr lang="en-US"/>
        </a:p>
      </dgm:t>
    </dgm:pt>
    <dgm:pt modelId="{B2788208-763C-F645-8D19-5EF976C8C62E}">
      <dgm:prSet/>
      <dgm:spPr/>
      <dgm:t>
        <a:bodyPr/>
        <a:lstStyle/>
        <a:p>
          <a:pPr rtl="0"/>
          <a:r>
            <a:rPr lang="en-US" smtClean="0"/>
            <a:t>Malware Defense</a:t>
          </a:r>
          <a:endParaRPr lang="en-US"/>
        </a:p>
      </dgm:t>
    </dgm:pt>
    <dgm:pt modelId="{460CDACE-C7B9-0242-A5AF-64F9A17DDA64}" type="parTrans" cxnId="{D0C37AA3-ECBD-9543-8C1C-0B00AB369367}">
      <dgm:prSet/>
      <dgm:spPr/>
      <dgm:t>
        <a:bodyPr/>
        <a:lstStyle/>
        <a:p>
          <a:endParaRPr lang="en-US"/>
        </a:p>
      </dgm:t>
    </dgm:pt>
    <dgm:pt modelId="{273BB723-EB65-9C44-8A29-A871E311053C}" type="sibTrans" cxnId="{D0C37AA3-ECBD-9543-8C1C-0B00AB369367}">
      <dgm:prSet/>
      <dgm:spPr/>
      <dgm:t>
        <a:bodyPr/>
        <a:lstStyle/>
        <a:p>
          <a:endParaRPr lang="en-US"/>
        </a:p>
      </dgm:t>
    </dgm:pt>
    <dgm:pt modelId="{03ECB0F0-334D-2A4C-82C0-DF336DF56A10}">
      <dgm:prSet/>
      <dgm:spPr/>
      <dgm:t>
        <a:bodyPr/>
        <a:lstStyle/>
        <a:p>
          <a:pPr rtl="0"/>
          <a:r>
            <a:rPr lang="en-US" smtClean="0"/>
            <a:t>Malware Offense</a:t>
          </a:r>
          <a:endParaRPr lang="en-US"/>
        </a:p>
      </dgm:t>
    </dgm:pt>
    <dgm:pt modelId="{BB39D540-C420-7C4F-A55B-6CCA14FDACFE}" type="parTrans" cxnId="{BACCD023-551E-D949-8680-44EB5DD5FAD9}">
      <dgm:prSet/>
      <dgm:spPr/>
      <dgm:t>
        <a:bodyPr/>
        <a:lstStyle/>
        <a:p>
          <a:endParaRPr lang="en-US"/>
        </a:p>
      </dgm:t>
    </dgm:pt>
    <dgm:pt modelId="{E23D6171-7BAB-9F4F-B3B2-767B746974C3}" type="sibTrans" cxnId="{BACCD023-551E-D949-8680-44EB5DD5FAD9}">
      <dgm:prSet/>
      <dgm:spPr/>
      <dgm:t>
        <a:bodyPr/>
        <a:lstStyle/>
        <a:p>
          <a:endParaRPr lang="en-US"/>
        </a:p>
      </dgm:t>
    </dgm:pt>
    <dgm:pt modelId="{A6600171-98F3-B14F-BD36-A9535C5A7EF3}">
      <dgm:prSet/>
      <dgm:spPr/>
      <dgm:t>
        <a:bodyPr/>
        <a:lstStyle/>
        <a:p>
          <a:pPr rtl="0"/>
          <a:r>
            <a:rPr lang="en-US" smtClean="0"/>
            <a:t>Network Attacks</a:t>
          </a:r>
          <a:endParaRPr lang="en-US"/>
        </a:p>
      </dgm:t>
    </dgm:pt>
    <dgm:pt modelId="{130E4F96-E50F-714A-88EE-5A8B63EA63F3}" type="parTrans" cxnId="{DB241639-9829-4649-9D58-09FE3A22BFFE}">
      <dgm:prSet/>
      <dgm:spPr/>
      <dgm:t>
        <a:bodyPr/>
        <a:lstStyle/>
        <a:p>
          <a:endParaRPr lang="en-US"/>
        </a:p>
      </dgm:t>
    </dgm:pt>
    <dgm:pt modelId="{B59E43F6-AF13-544A-BEBA-298FD8895EE1}" type="sibTrans" cxnId="{DB241639-9829-4649-9D58-09FE3A22BFFE}">
      <dgm:prSet/>
      <dgm:spPr/>
      <dgm:t>
        <a:bodyPr/>
        <a:lstStyle/>
        <a:p>
          <a:endParaRPr lang="en-US"/>
        </a:p>
      </dgm:t>
    </dgm:pt>
    <dgm:pt modelId="{53EF2DB9-D1F5-DE49-A38B-3F23E9B39F84}">
      <dgm:prSet/>
      <dgm:spPr/>
      <dgm:t>
        <a:bodyPr/>
        <a:lstStyle/>
        <a:p>
          <a:pPr rtl="0"/>
          <a:r>
            <a:rPr lang="en-US" dirty="0" smtClean="0"/>
            <a:t>Network Defense</a:t>
          </a:r>
          <a:endParaRPr lang="en-US" dirty="0"/>
        </a:p>
      </dgm:t>
    </dgm:pt>
    <dgm:pt modelId="{B37BCF2B-8AF8-3E45-BE33-B84FF96E9A0F}" type="parTrans" cxnId="{6F1B5FB3-F86A-B440-B948-1E57E3BCC9EC}">
      <dgm:prSet/>
      <dgm:spPr/>
      <dgm:t>
        <a:bodyPr/>
        <a:lstStyle/>
        <a:p>
          <a:endParaRPr lang="en-US"/>
        </a:p>
      </dgm:t>
    </dgm:pt>
    <dgm:pt modelId="{0A593591-7ECE-8E40-9110-1845328C5847}" type="sibTrans" cxnId="{6F1B5FB3-F86A-B440-B948-1E57E3BCC9EC}">
      <dgm:prSet/>
      <dgm:spPr/>
      <dgm:t>
        <a:bodyPr/>
        <a:lstStyle/>
        <a:p>
          <a:endParaRPr lang="en-US"/>
        </a:p>
      </dgm:t>
    </dgm:pt>
    <dgm:pt modelId="{F84520F1-EE14-9544-9B84-889222125E2A}">
      <dgm:prSet/>
      <dgm:spPr/>
      <dgm:t>
        <a:bodyPr/>
        <a:lstStyle/>
        <a:p>
          <a:pPr rtl="0"/>
          <a:r>
            <a:rPr lang="en-US" dirty="0" smtClean="0"/>
            <a:t>Vulnerability Assessment</a:t>
          </a:r>
          <a:endParaRPr lang="en-US" dirty="0"/>
        </a:p>
      </dgm:t>
    </dgm:pt>
    <dgm:pt modelId="{B723FCC6-95E1-C240-AA9A-B0ACBD25CBB9}" type="parTrans" cxnId="{4E39D576-55C4-3849-B05F-95395F5D953C}">
      <dgm:prSet/>
      <dgm:spPr/>
      <dgm:t>
        <a:bodyPr/>
        <a:lstStyle/>
        <a:p>
          <a:endParaRPr lang="en-US"/>
        </a:p>
      </dgm:t>
    </dgm:pt>
    <dgm:pt modelId="{7BF1B75C-3446-2C44-9F34-E80A88CFFB06}" type="sibTrans" cxnId="{4E39D576-55C4-3849-B05F-95395F5D953C}">
      <dgm:prSet/>
      <dgm:spPr/>
      <dgm:t>
        <a:bodyPr/>
        <a:lstStyle/>
        <a:p>
          <a:endParaRPr lang="en-US"/>
        </a:p>
      </dgm:t>
    </dgm:pt>
    <dgm:pt modelId="{216F01C1-1390-F148-959B-DBBAD9F87F51}">
      <dgm:prSet/>
      <dgm:spPr/>
      <dgm:t>
        <a:bodyPr/>
        <a:lstStyle/>
        <a:p>
          <a:pPr rtl="0"/>
          <a:r>
            <a:rPr lang="en-US" dirty="0" smtClean="0"/>
            <a:t>Web </a:t>
          </a:r>
          <a:r>
            <a:rPr lang="en-US" smtClean="0"/>
            <a:t>AppSec</a:t>
          </a:r>
          <a:endParaRPr lang="en-US"/>
        </a:p>
      </dgm:t>
    </dgm:pt>
    <dgm:pt modelId="{2812C52A-E9FC-CC46-B716-71823C6ED05C}" type="parTrans" cxnId="{499C90A5-2A82-DB4B-A7AD-39B636BD4F21}">
      <dgm:prSet/>
      <dgm:spPr/>
    </dgm:pt>
    <dgm:pt modelId="{33B66BFE-B0C5-F946-B16D-7D694B9556C2}" type="sibTrans" cxnId="{499C90A5-2A82-DB4B-A7AD-39B636BD4F21}">
      <dgm:prSet/>
      <dgm:spPr/>
    </dgm:pt>
    <dgm:pt modelId="{1518770A-3631-C549-BC8C-9592D5D22B21}" type="pres">
      <dgm:prSet presAssocID="{DA83F1CE-3F92-5B43-8CBF-0EFBCCE4A7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DB2492-FFA5-6348-BD14-3AD1E34300E2}" type="pres">
      <dgm:prSet presAssocID="{37215B16-F054-544A-B9D6-A56C7B60E75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67C52-45D6-9A44-8EA0-E093432235C5}" type="pres">
      <dgm:prSet presAssocID="{CFF9EEE8-D28E-FF4D-80B3-0B00FFE0C2F3}" presName="sibTrans" presStyleCnt="0"/>
      <dgm:spPr/>
    </dgm:pt>
    <dgm:pt modelId="{1965F166-7306-C346-9454-625C8E0CCC8E}" type="pres">
      <dgm:prSet presAssocID="{0ED304B1-D429-3C43-BCD3-9AEA3FA3039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14E4D-1258-8E46-B294-1E734D520638}" type="pres">
      <dgm:prSet presAssocID="{72C73420-82BC-9F43-9B2C-EC6E0EC54A54}" presName="sibTrans" presStyleCnt="0"/>
      <dgm:spPr/>
    </dgm:pt>
    <dgm:pt modelId="{5B96966D-8ADD-C947-93F2-9479A3C9897C}" type="pres">
      <dgm:prSet presAssocID="{FD2C15A7-0065-164D-9E57-A289A5545B9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C055F-C702-D54C-9332-90A7BFCF7EC3}" type="pres">
      <dgm:prSet presAssocID="{CACF07C1-48EC-5E4D-A359-E6813FA4EB78}" presName="sibTrans" presStyleCnt="0"/>
      <dgm:spPr/>
    </dgm:pt>
    <dgm:pt modelId="{E082BB88-6CB5-A743-96C6-7C0334AEAC64}" type="pres">
      <dgm:prSet presAssocID="{9DDB7AD6-2E84-6245-B392-2A270B6A9B3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9A4A3-2F13-C846-A77A-AE72CDB8365B}" type="pres">
      <dgm:prSet presAssocID="{D6EB35C1-61A0-824C-8EE1-8A562C84ECC0}" presName="sibTrans" presStyleCnt="0"/>
      <dgm:spPr/>
    </dgm:pt>
    <dgm:pt modelId="{9AB294E2-1DEA-3E40-A5E0-2C7CF9C1DF89}" type="pres">
      <dgm:prSet presAssocID="{79EB26D8-0435-BA47-9742-1ABC6C58F91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C47F5-4DC3-794C-A118-2FB7367A5F54}" type="pres">
      <dgm:prSet presAssocID="{0B0EEE4C-E3F1-124E-9E6E-A9B4AADD3821}" presName="sibTrans" presStyleCnt="0"/>
      <dgm:spPr/>
    </dgm:pt>
    <dgm:pt modelId="{7689A8D6-146C-1849-A1D2-EE4A92AD8B35}" type="pres">
      <dgm:prSet presAssocID="{9FBE29CC-7C4F-1C4B-9C89-A34093243E2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3FF36-050C-BB45-B74D-DE2FCADE8865}" type="pres">
      <dgm:prSet presAssocID="{C0A9C091-E8F0-1E4C-A6B7-F7D3FBC45E8C}" presName="sibTrans" presStyleCnt="0"/>
      <dgm:spPr/>
    </dgm:pt>
    <dgm:pt modelId="{73378695-5E04-CB41-ADDF-2A2617D8F697}" type="pres">
      <dgm:prSet presAssocID="{B2788208-763C-F645-8D19-5EF976C8C62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F573E-385A-5F40-9CDE-D56BF30D92CF}" type="pres">
      <dgm:prSet presAssocID="{273BB723-EB65-9C44-8A29-A871E311053C}" presName="sibTrans" presStyleCnt="0"/>
      <dgm:spPr/>
    </dgm:pt>
    <dgm:pt modelId="{1308888A-5356-C64E-8713-8E375BFCCE50}" type="pres">
      <dgm:prSet presAssocID="{03ECB0F0-334D-2A4C-82C0-DF336DF56A1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85DFD-46CF-EA44-B2EE-E1F51F090958}" type="pres">
      <dgm:prSet presAssocID="{E23D6171-7BAB-9F4F-B3B2-767B746974C3}" presName="sibTrans" presStyleCnt="0"/>
      <dgm:spPr/>
    </dgm:pt>
    <dgm:pt modelId="{54F28821-B4A0-E24B-A8BB-2F28BD27E933}" type="pres">
      <dgm:prSet presAssocID="{A6600171-98F3-B14F-BD36-A9535C5A7EF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43B9-AA55-BD43-A347-4D92D2995A74}" type="pres">
      <dgm:prSet presAssocID="{B59E43F6-AF13-544A-BEBA-298FD8895EE1}" presName="sibTrans" presStyleCnt="0"/>
      <dgm:spPr/>
    </dgm:pt>
    <dgm:pt modelId="{9B9493EF-42A0-B343-97F4-F50EF8490893}" type="pres">
      <dgm:prSet presAssocID="{53EF2DB9-D1F5-DE49-A38B-3F23E9B39F8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26D1A-2BD8-9741-B268-E8DB7FA5AA6B}" type="pres">
      <dgm:prSet presAssocID="{0A593591-7ECE-8E40-9110-1845328C5847}" presName="sibTrans" presStyleCnt="0"/>
      <dgm:spPr/>
    </dgm:pt>
    <dgm:pt modelId="{5D99BBCA-D746-3A4B-A1E6-3C37E5508E99}" type="pres">
      <dgm:prSet presAssocID="{F84520F1-EE14-9544-9B84-889222125E2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27927-5305-DF44-A12F-5AE10CE20220}" type="pres">
      <dgm:prSet presAssocID="{7BF1B75C-3446-2C44-9F34-E80A88CFFB06}" presName="sibTrans" presStyleCnt="0"/>
      <dgm:spPr/>
    </dgm:pt>
    <dgm:pt modelId="{5A4D7232-06E9-A842-A7C0-6F00A1D96C0E}" type="pres">
      <dgm:prSet presAssocID="{216F01C1-1390-F148-959B-DBBAD9F87F5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3D9E4-3559-614E-B657-677AE318F591}" srcId="{DA83F1CE-3F92-5B43-8CBF-0EFBCCE4A74E}" destId="{9FBE29CC-7C4F-1C4B-9C89-A34093243E2F}" srcOrd="5" destOrd="0" parTransId="{1D495DFA-2D8C-5543-A061-C88D862F1A9D}" sibTransId="{C0A9C091-E8F0-1E4C-A6B7-F7D3FBC45E8C}"/>
    <dgm:cxn modelId="{BACCD023-551E-D949-8680-44EB5DD5FAD9}" srcId="{DA83F1CE-3F92-5B43-8CBF-0EFBCCE4A74E}" destId="{03ECB0F0-334D-2A4C-82C0-DF336DF56A10}" srcOrd="7" destOrd="0" parTransId="{BB39D540-C420-7C4F-A55B-6CCA14FDACFE}" sibTransId="{E23D6171-7BAB-9F4F-B3B2-767B746974C3}"/>
    <dgm:cxn modelId="{437EA314-DA01-8643-B075-8174B4D816B9}" type="presOf" srcId="{FD2C15A7-0065-164D-9E57-A289A5545B92}" destId="{5B96966D-8ADD-C947-93F2-9479A3C9897C}" srcOrd="0" destOrd="0" presId="urn:microsoft.com/office/officeart/2005/8/layout/default"/>
    <dgm:cxn modelId="{3E4254C3-4F9E-EA41-A4FF-F59B73E7398F}" type="presOf" srcId="{79EB26D8-0435-BA47-9742-1ABC6C58F911}" destId="{9AB294E2-1DEA-3E40-A5E0-2C7CF9C1DF89}" srcOrd="0" destOrd="0" presId="urn:microsoft.com/office/officeart/2005/8/layout/default"/>
    <dgm:cxn modelId="{8E6E78C4-C85C-9A45-A4CB-E4DC1EBBE2CD}" type="presOf" srcId="{03ECB0F0-334D-2A4C-82C0-DF336DF56A10}" destId="{1308888A-5356-C64E-8713-8E375BFCCE50}" srcOrd="0" destOrd="0" presId="urn:microsoft.com/office/officeart/2005/8/layout/default"/>
    <dgm:cxn modelId="{5A5B4736-5C32-AF46-BA9D-7D27380758A1}" type="presOf" srcId="{F84520F1-EE14-9544-9B84-889222125E2A}" destId="{5D99BBCA-D746-3A4B-A1E6-3C37E5508E99}" srcOrd="0" destOrd="0" presId="urn:microsoft.com/office/officeart/2005/8/layout/default"/>
    <dgm:cxn modelId="{BA418F87-3350-D849-9DDF-38B0D8CED30F}" srcId="{DA83F1CE-3F92-5B43-8CBF-0EFBCCE4A74E}" destId="{9DDB7AD6-2E84-6245-B392-2A270B6A9B3D}" srcOrd="3" destOrd="0" parTransId="{23A2C3A7-85EF-4B40-9D99-58A83E46E9B8}" sibTransId="{D6EB35C1-61A0-824C-8EE1-8A562C84ECC0}"/>
    <dgm:cxn modelId="{BE66173A-2475-5846-979E-AA021042A165}" type="presOf" srcId="{37215B16-F054-544A-B9D6-A56C7B60E757}" destId="{DCDB2492-FFA5-6348-BD14-3AD1E34300E2}" srcOrd="0" destOrd="0" presId="urn:microsoft.com/office/officeart/2005/8/layout/default"/>
    <dgm:cxn modelId="{C2EF41AA-6F4A-C645-A848-255C2C2BD723}" type="presOf" srcId="{9FBE29CC-7C4F-1C4B-9C89-A34093243E2F}" destId="{7689A8D6-146C-1849-A1D2-EE4A92AD8B35}" srcOrd="0" destOrd="0" presId="urn:microsoft.com/office/officeart/2005/8/layout/default"/>
    <dgm:cxn modelId="{D0C37AA3-ECBD-9543-8C1C-0B00AB369367}" srcId="{DA83F1CE-3F92-5B43-8CBF-0EFBCCE4A74E}" destId="{B2788208-763C-F645-8D19-5EF976C8C62E}" srcOrd="6" destOrd="0" parTransId="{460CDACE-C7B9-0242-A5AF-64F9A17DDA64}" sibTransId="{273BB723-EB65-9C44-8A29-A871E311053C}"/>
    <dgm:cxn modelId="{0754CF33-6179-ED4B-ABCC-50BC9EBDA83A}" srcId="{DA83F1CE-3F92-5B43-8CBF-0EFBCCE4A74E}" destId="{0ED304B1-D429-3C43-BCD3-9AEA3FA30399}" srcOrd="1" destOrd="0" parTransId="{1854BF8A-FD23-E04F-BF80-AF3F0855724B}" sibTransId="{72C73420-82BC-9F43-9B2C-EC6E0EC54A54}"/>
    <dgm:cxn modelId="{BF47838D-0952-5648-80FC-36BC07D9A907}" type="presOf" srcId="{DA83F1CE-3F92-5B43-8CBF-0EFBCCE4A74E}" destId="{1518770A-3631-C549-BC8C-9592D5D22B21}" srcOrd="0" destOrd="0" presId="urn:microsoft.com/office/officeart/2005/8/layout/default"/>
    <dgm:cxn modelId="{5F6E0AD9-FD78-504D-B045-0A9E1EDFF688}" srcId="{DA83F1CE-3F92-5B43-8CBF-0EFBCCE4A74E}" destId="{79EB26D8-0435-BA47-9742-1ABC6C58F911}" srcOrd="4" destOrd="0" parTransId="{77FA540F-F38B-964B-9DD3-6D075616F19E}" sibTransId="{0B0EEE4C-E3F1-124E-9E6E-A9B4AADD3821}"/>
    <dgm:cxn modelId="{B61E1034-686C-5B4D-9835-E4739FA02F69}" type="presOf" srcId="{53EF2DB9-D1F5-DE49-A38B-3F23E9B39F84}" destId="{9B9493EF-42A0-B343-97F4-F50EF8490893}" srcOrd="0" destOrd="0" presId="urn:microsoft.com/office/officeart/2005/8/layout/default"/>
    <dgm:cxn modelId="{84AC324F-3089-E249-86B5-2DE476EE843A}" srcId="{DA83F1CE-3F92-5B43-8CBF-0EFBCCE4A74E}" destId="{FD2C15A7-0065-164D-9E57-A289A5545B92}" srcOrd="2" destOrd="0" parTransId="{D36C4BF4-5367-D742-ABA1-8B2391DE4535}" sibTransId="{CACF07C1-48EC-5E4D-A359-E6813FA4EB78}"/>
    <dgm:cxn modelId="{556A5742-AC62-EF43-A3B2-E0533CF6C4D9}" type="presOf" srcId="{A6600171-98F3-B14F-BD36-A9535C5A7EF3}" destId="{54F28821-B4A0-E24B-A8BB-2F28BD27E933}" srcOrd="0" destOrd="0" presId="urn:microsoft.com/office/officeart/2005/8/layout/default"/>
    <dgm:cxn modelId="{DB241639-9829-4649-9D58-09FE3A22BFFE}" srcId="{DA83F1CE-3F92-5B43-8CBF-0EFBCCE4A74E}" destId="{A6600171-98F3-B14F-BD36-A9535C5A7EF3}" srcOrd="8" destOrd="0" parTransId="{130E4F96-E50F-714A-88EE-5A8B63EA63F3}" sibTransId="{B59E43F6-AF13-544A-BEBA-298FD8895EE1}"/>
    <dgm:cxn modelId="{DB35D407-3F96-1F44-AB0F-41A8B2BF8919}" type="presOf" srcId="{B2788208-763C-F645-8D19-5EF976C8C62E}" destId="{73378695-5E04-CB41-ADDF-2A2617D8F697}" srcOrd="0" destOrd="0" presId="urn:microsoft.com/office/officeart/2005/8/layout/default"/>
    <dgm:cxn modelId="{532079E5-C62C-654C-89DF-7605F45941C5}" srcId="{DA83F1CE-3F92-5B43-8CBF-0EFBCCE4A74E}" destId="{37215B16-F054-544A-B9D6-A56C7B60E757}" srcOrd="0" destOrd="0" parTransId="{8EC5F3C7-3BEE-3B4B-95AB-A55233CF0655}" sibTransId="{CFF9EEE8-D28E-FF4D-80B3-0B00FFE0C2F3}"/>
    <dgm:cxn modelId="{1E0F2171-4FFE-4E4B-AF86-0AEDB06A0884}" type="presOf" srcId="{0ED304B1-D429-3C43-BCD3-9AEA3FA30399}" destId="{1965F166-7306-C346-9454-625C8E0CCC8E}" srcOrd="0" destOrd="0" presId="urn:microsoft.com/office/officeart/2005/8/layout/default"/>
    <dgm:cxn modelId="{499C90A5-2A82-DB4B-A7AD-39B636BD4F21}" srcId="{DA83F1CE-3F92-5B43-8CBF-0EFBCCE4A74E}" destId="{216F01C1-1390-F148-959B-DBBAD9F87F51}" srcOrd="11" destOrd="0" parTransId="{2812C52A-E9FC-CC46-B716-71823C6ED05C}" sibTransId="{33B66BFE-B0C5-F946-B16D-7D694B9556C2}"/>
    <dgm:cxn modelId="{4E39D576-55C4-3849-B05F-95395F5D953C}" srcId="{DA83F1CE-3F92-5B43-8CBF-0EFBCCE4A74E}" destId="{F84520F1-EE14-9544-9B84-889222125E2A}" srcOrd="10" destOrd="0" parTransId="{B723FCC6-95E1-C240-AA9A-B0ACBD25CBB9}" sibTransId="{7BF1B75C-3446-2C44-9F34-E80A88CFFB06}"/>
    <dgm:cxn modelId="{6F1B5FB3-F86A-B440-B948-1E57E3BCC9EC}" srcId="{DA83F1CE-3F92-5B43-8CBF-0EFBCCE4A74E}" destId="{53EF2DB9-D1F5-DE49-A38B-3F23E9B39F84}" srcOrd="9" destOrd="0" parTransId="{B37BCF2B-8AF8-3E45-BE33-B84FF96E9A0F}" sibTransId="{0A593591-7ECE-8E40-9110-1845328C5847}"/>
    <dgm:cxn modelId="{B220E8BB-96C9-D142-A46D-0F99082739F8}" type="presOf" srcId="{9DDB7AD6-2E84-6245-B392-2A270B6A9B3D}" destId="{E082BB88-6CB5-A743-96C6-7C0334AEAC64}" srcOrd="0" destOrd="0" presId="urn:microsoft.com/office/officeart/2005/8/layout/default"/>
    <dgm:cxn modelId="{E19218AF-7503-8A4C-A4B3-35B714B6DADA}" type="presOf" srcId="{216F01C1-1390-F148-959B-DBBAD9F87F51}" destId="{5A4D7232-06E9-A842-A7C0-6F00A1D96C0E}" srcOrd="0" destOrd="0" presId="urn:microsoft.com/office/officeart/2005/8/layout/default"/>
    <dgm:cxn modelId="{27EF27D4-39D7-5D41-9A2F-B4F16CFB2B93}" type="presParOf" srcId="{1518770A-3631-C549-BC8C-9592D5D22B21}" destId="{DCDB2492-FFA5-6348-BD14-3AD1E34300E2}" srcOrd="0" destOrd="0" presId="urn:microsoft.com/office/officeart/2005/8/layout/default"/>
    <dgm:cxn modelId="{3789EBFD-1F91-5945-8EC5-6EE7DC7CD66B}" type="presParOf" srcId="{1518770A-3631-C549-BC8C-9592D5D22B21}" destId="{A0D67C52-45D6-9A44-8EA0-E093432235C5}" srcOrd="1" destOrd="0" presId="urn:microsoft.com/office/officeart/2005/8/layout/default"/>
    <dgm:cxn modelId="{167BD8D4-DFC7-8C41-B8F0-C5F2D3822501}" type="presParOf" srcId="{1518770A-3631-C549-BC8C-9592D5D22B21}" destId="{1965F166-7306-C346-9454-625C8E0CCC8E}" srcOrd="2" destOrd="0" presId="urn:microsoft.com/office/officeart/2005/8/layout/default"/>
    <dgm:cxn modelId="{004E433C-CF86-024A-B91F-EA52561226AD}" type="presParOf" srcId="{1518770A-3631-C549-BC8C-9592D5D22B21}" destId="{5D614E4D-1258-8E46-B294-1E734D520638}" srcOrd="3" destOrd="0" presId="urn:microsoft.com/office/officeart/2005/8/layout/default"/>
    <dgm:cxn modelId="{D6E99DD7-BEA4-9944-AD1A-35BCD4A4F288}" type="presParOf" srcId="{1518770A-3631-C549-BC8C-9592D5D22B21}" destId="{5B96966D-8ADD-C947-93F2-9479A3C9897C}" srcOrd="4" destOrd="0" presId="urn:microsoft.com/office/officeart/2005/8/layout/default"/>
    <dgm:cxn modelId="{CAF80288-1D22-CE40-A935-965890900BAB}" type="presParOf" srcId="{1518770A-3631-C549-BC8C-9592D5D22B21}" destId="{BDCC055F-C702-D54C-9332-90A7BFCF7EC3}" srcOrd="5" destOrd="0" presId="urn:microsoft.com/office/officeart/2005/8/layout/default"/>
    <dgm:cxn modelId="{3555AE2D-680C-2646-875A-02E3F5DC8A43}" type="presParOf" srcId="{1518770A-3631-C549-BC8C-9592D5D22B21}" destId="{E082BB88-6CB5-A743-96C6-7C0334AEAC64}" srcOrd="6" destOrd="0" presId="urn:microsoft.com/office/officeart/2005/8/layout/default"/>
    <dgm:cxn modelId="{E44C6A66-A477-FA47-8074-822948E015C2}" type="presParOf" srcId="{1518770A-3631-C549-BC8C-9592D5D22B21}" destId="{8509A4A3-2F13-C846-A77A-AE72CDB8365B}" srcOrd="7" destOrd="0" presId="urn:microsoft.com/office/officeart/2005/8/layout/default"/>
    <dgm:cxn modelId="{CA145558-4518-BA4A-AFAF-E9D93A68691E}" type="presParOf" srcId="{1518770A-3631-C549-BC8C-9592D5D22B21}" destId="{9AB294E2-1DEA-3E40-A5E0-2C7CF9C1DF89}" srcOrd="8" destOrd="0" presId="urn:microsoft.com/office/officeart/2005/8/layout/default"/>
    <dgm:cxn modelId="{1407FF5B-8D14-BF47-9361-41E467C1D9F7}" type="presParOf" srcId="{1518770A-3631-C549-BC8C-9592D5D22B21}" destId="{25CC47F5-4DC3-794C-A118-2FB7367A5F54}" srcOrd="9" destOrd="0" presId="urn:microsoft.com/office/officeart/2005/8/layout/default"/>
    <dgm:cxn modelId="{B341BAE3-195A-6049-BC57-E770904BC34C}" type="presParOf" srcId="{1518770A-3631-C549-BC8C-9592D5D22B21}" destId="{7689A8D6-146C-1849-A1D2-EE4A92AD8B35}" srcOrd="10" destOrd="0" presId="urn:microsoft.com/office/officeart/2005/8/layout/default"/>
    <dgm:cxn modelId="{AA361A22-BE63-1B4F-8777-4F5F5F015411}" type="presParOf" srcId="{1518770A-3631-C549-BC8C-9592D5D22B21}" destId="{1BA3FF36-050C-BB45-B74D-DE2FCADE8865}" srcOrd="11" destOrd="0" presId="urn:microsoft.com/office/officeart/2005/8/layout/default"/>
    <dgm:cxn modelId="{2065BF6E-AC1F-F54D-B6EE-F285F26F86B7}" type="presParOf" srcId="{1518770A-3631-C549-BC8C-9592D5D22B21}" destId="{73378695-5E04-CB41-ADDF-2A2617D8F697}" srcOrd="12" destOrd="0" presId="urn:microsoft.com/office/officeart/2005/8/layout/default"/>
    <dgm:cxn modelId="{171F4CE0-B721-6A46-9A38-D7C416A2789C}" type="presParOf" srcId="{1518770A-3631-C549-BC8C-9592D5D22B21}" destId="{70DF573E-385A-5F40-9CDE-D56BF30D92CF}" srcOrd="13" destOrd="0" presId="urn:microsoft.com/office/officeart/2005/8/layout/default"/>
    <dgm:cxn modelId="{8840EDD8-D90B-B146-8F21-0BE75C2D2251}" type="presParOf" srcId="{1518770A-3631-C549-BC8C-9592D5D22B21}" destId="{1308888A-5356-C64E-8713-8E375BFCCE50}" srcOrd="14" destOrd="0" presId="urn:microsoft.com/office/officeart/2005/8/layout/default"/>
    <dgm:cxn modelId="{A8035E5F-3BB4-7D4A-A474-42C5BE1D9E04}" type="presParOf" srcId="{1518770A-3631-C549-BC8C-9592D5D22B21}" destId="{2CA85DFD-46CF-EA44-B2EE-E1F51F090958}" srcOrd="15" destOrd="0" presId="urn:microsoft.com/office/officeart/2005/8/layout/default"/>
    <dgm:cxn modelId="{24CF5C0B-4C88-0E41-9A49-9F5A105D6EC0}" type="presParOf" srcId="{1518770A-3631-C549-BC8C-9592D5D22B21}" destId="{54F28821-B4A0-E24B-A8BB-2F28BD27E933}" srcOrd="16" destOrd="0" presId="urn:microsoft.com/office/officeart/2005/8/layout/default"/>
    <dgm:cxn modelId="{A6B546BA-7B2F-F843-8704-ABCAE254A385}" type="presParOf" srcId="{1518770A-3631-C549-BC8C-9592D5D22B21}" destId="{609E43B9-AA55-BD43-A347-4D92D2995A74}" srcOrd="17" destOrd="0" presId="urn:microsoft.com/office/officeart/2005/8/layout/default"/>
    <dgm:cxn modelId="{40E3564D-4F92-084E-B394-6C78EBAB67CA}" type="presParOf" srcId="{1518770A-3631-C549-BC8C-9592D5D22B21}" destId="{9B9493EF-42A0-B343-97F4-F50EF8490893}" srcOrd="18" destOrd="0" presId="urn:microsoft.com/office/officeart/2005/8/layout/default"/>
    <dgm:cxn modelId="{0E68936F-099D-F745-9162-2D6703AB3208}" type="presParOf" srcId="{1518770A-3631-C549-BC8C-9592D5D22B21}" destId="{5FF26D1A-2BD8-9741-B268-E8DB7FA5AA6B}" srcOrd="19" destOrd="0" presId="urn:microsoft.com/office/officeart/2005/8/layout/default"/>
    <dgm:cxn modelId="{82569F40-CC73-D64C-B023-AACD9AA5ACA5}" type="presParOf" srcId="{1518770A-3631-C549-BC8C-9592D5D22B21}" destId="{5D99BBCA-D746-3A4B-A1E6-3C37E5508E99}" srcOrd="20" destOrd="0" presId="urn:microsoft.com/office/officeart/2005/8/layout/default"/>
    <dgm:cxn modelId="{4965D6D4-B55D-F94B-A92A-8CDF391014E9}" type="presParOf" srcId="{1518770A-3631-C549-BC8C-9592D5D22B21}" destId="{9B627927-5305-DF44-A12F-5AE10CE20220}" srcOrd="21" destOrd="0" presId="urn:microsoft.com/office/officeart/2005/8/layout/default"/>
    <dgm:cxn modelId="{7B253DA1-7E94-1D4C-B611-F2CC4598385E}" type="presParOf" srcId="{1518770A-3631-C549-BC8C-9592D5D22B21}" destId="{5A4D7232-06E9-A842-A7C0-6F00A1D96C0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8949A-6345-5643-A40F-328772DB42E7}" type="doc">
      <dgm:prSet loTypeId="urn:microsoft.com/office/officeart/2005/8/layout/default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671E9-E5D0-6841-97F7-DD8091E0CFE8}">
      <dgm:prSet/>
      <dgm:spPr/>
      <dgm:t>
        <a:bodyPr/>
        <a:lstStyle/>
        <a:p>
          <a:pPr rtl="0"/>
          <a:r>
            <a:rPr lang="en-US" dirty="0" smtClean="0"/>
            <a:t>OSINT - Open Source Intelligence</a:t>
          </a:r>
          <a:endParaRPr lang="en-US" dirty="0"/>
        </a:p>
      </dgm:t>
    </dgm:pt>
    <dgm:pt modelId="{27E218AF-8CFE-264E-ADB3-D10C86C2C08D}" type="parTrans" cxnId="{DDE9629D-C828-F542-942A-13343F76127C}">
      <dgm:prSet/>
      <dgm:spPr/>
      <dgm:t>
        <a:bodyPr/>
        <a:lstStyle/>
        <a:p>
          <a:endParaRPr lang="en-US"/>
        </a:p>
      </dgm:t>
    </dgm:pt>
    <dgm:pt modelId="{1684385C-D9CF-9245-891D-C5D94FC211AE}" type="sibTrans" cxnId="{DDE9629D-C828-F542-942A-13343F76127C}">
      <dgm:prSet/>
      <dgm:spPr/>
      <dgm:t>
        <a:bodyPr/>
        <a:lstStyle/>
        <a:p>
          <a:endParaRPr lang="en-US"/>
        </a:p>
      </dgm:t>
    </dgm:pt>
    <dgm:pt modelId="{628227E4-D579-A347-A96E-5DF179CCC074}">
      <dgm:prSet/>
      <dgm:spPr/>
      <dgm:t>
        <a:bodyPr/>
        <a:lstStyle/>
        <a:p>
          <a:pPr rtl="0"/>
          <a:r>
            <a:rPr lang="en-US" dirty="0" smtClean="0"/>
            <a:t>Reverse Engineering</a:t>
          </a:r>
          <a:endParaRPr lang="en-US" dirty="0"/>
        </a:p>
      </dgm:t>
    </dgm:pt>
    <dgm:pt modelId="{FD5EB067-5A9E-874C-9F55-E9F082935A0E}" type="parTrans" cxnId="{E09FF1A6-EFE5-734E-B4DB-003D94C68A64}">
      <dgm:prSet/>
      <dgm:spPr/>
      <dgm:t>
        <a:bodyPr/>
        <a:lstStyle/>
        <a:p>
          <a:endParaRPr lang="en-US"/>
        </a:p>
      </dgm:t>
    </dgm:pt>
    <dgm:pt modelId="{4E4B615A-717D-9F48-B1CC-188598F69F31}" type="sibTrans" cxnId="{E09FF1A6-EFE5-734E-B4DB-003D94C68A64}">
      <dgm:prSet/>
      <dgm:spPr/>
      <dgm:t>
        <a:bodyPr/>
        <a:lstStyle/>
        <a:p>
          <a:endParaRPr lang="en-US"/>
        </a:p>
      </dgm:t>
    </dgm:pt>
    <dgm:pt modelId="{C7417E0A-9E40-6343-87F1-705482E106D4}">
      <dgm:prSet/>
      <dgm:spPr/>
      <dgm:t>
        <a:bodyPr/>
        <a:lstStyle/>
        <a:p>
          <a:pPr rtl="0"/>
          <a:r>
            <a:rPr lang="en-US" dirty="0" smtClean="0"/>
            <a:t>Hardware/Embedded</a:t>
          </a:r>
          <a:endParaRPr lang="en-US" dirty="0"/>
        </a:p>
      </dgm:t>
    </dgm:pt>
    <dgm:pt modelId="{E6940F5B-52B4-2040-8E53-72A1E0792474}" type="parTrans" cxnId="{BC239C0E-0555-804C-A4B4-0BF6AF31F1AC}">
      <dgm:prSet/>
      <dgm:spPr/>
      <dgm:t>
        <a:bodyPr/>
        <a:lstStyle/>
        <a:p>
          <a:endParaRPr lang="en-US"/>
        </a:p>
      </dgm:t>
    </dgm:pt>
    <dgm:pt modelId="{5680B44D-19FF-124C-807E-7D7CC9D59090}" type="sibTrans" cxnId="{BC239C0E-0555-804C-A4B4-0BF6AF31F1AC}">
      <dgm:prSet/>
      <dgm:spPr/>
      <dgm:t>
        <a:bodyPr/>
        <a:lstStyle/>
        <a:p>
          <a:endParaRPr lang="en-US"/>
        </a:p>
      </dgm:t>
    </dgm:pt>
    <dgm:pt modelId="{57786DC3-2343-E745-9EF6-B10BCE86329A}">
      <dgm:prSet/>
      <dgm:spPr/>
      <dgm:t>
        <a:bodyPr/>
        <a:lstStyle/>
        <a:p>
          <a:pPr rtl="0"/>
          <a:r>
            <a:rPr lang="en-US" dirty="0" smtClean="0"/>
            <a:t>Human Factors</a:t>
          </a:r>
          <a:endParaRPr lang="en-US" dirty="0"/>
        </a:p>
      </dgm:t>
    </dgm:pt>
    <dgm:pt modelId="{9B7EE93B-BC6F-D147-A973-4C45B15CBFAD}" type="parTrans" cxnId="{EEFFC526-7F41-3C4E-B928-A24413111FD4}">
      <dgm:prSet/>
      <dgm:spPr/>
      <dgm:t>
        <a:bodyPr/>
        <a:lstStyle/>
        <a:p>
          <a:endParaRPr lang="en-US"/>
        </a:p>
      </dgm:t>
    </dgm:pt>
    <dgm:pt modelId="{BF604F5E-8B69-1B4B-92A2-E4FD23F2715B}" type="sibTrans" cxnId="{EEFFC526-7F41-3C4E-B928-A24413111FD4}">
      <dgm:prSet/>
      <dgm:spPr/>
      <dgm:t>
        <a:bodyPr/>
        <a:lstStyle/>
        <a:p>
          <a:endParaRPr lang="en-US"/>
        </a:p>
      </dgm:t>
    </dgm:pt>
    <dgm:pt modelId="{A039D6E4-4EC4-0041-8593-E472E4C28D80}" type="pres">
      <dgm:prSet presAssocID="{F6A8949A-6345-5643-A40F-328772DB42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DD6E-14A9-CA46-95D3-C9E9122A4BD3}" type="pres">
      <dgm:prSet presAssocID="{8B9671E9-E5D0-6841-97F7-DD8091E0CF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84F06-9F4B-2140-9880-005474FA46DA}" type="pres">
      <dgm:prSet presAssocID="{1684385C-D9CF-9245-891D-C5D94FC211AE}" presName="sibTrans" presStyleCnt="0"/>
      <dgm:spPr/>
    </dgm:pt>
    <dgm:pt modelId="{B672643F-556F-8D40-8005-4ECD259EFDCC}" type="pres">
      <dgm:prSet presAssocID="{628227E4-D579-A347-A96E-5DF179CCC0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876A3-B9B0-A54D-8207-38D06404B135}" type="pres">
      <dgm:prSet presAssocID="{4E4B615A-717D-9F48-B1CC-188598F69F31}" presName="sibTrans" presStyleCnt="0"/>
      <dgm:spPr/>
    </dgm:pt>
    <dgm:pt modelId="{3EA871CA-CAF0-314A-9DCB-0F38D249D588}" type="pres">
      <dgm:prSet presAssocID="{C7417E0A-9E40-6343-87F1-705482E106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4E93E-5FAF-DA45-B010-20816C4DDE4E}" type="pres">
      <dgm:prSet presAssocID="{5680B44D-19FF-124C-807E-7D7CC9D59090}" presName="sibTrans" presStyleCnt="0"/>
      <dgm:spPr/>
    </dgm:pt>
    <dgm:pt modelId="{F170F54A-EC90-FE4F-9F4E-C5F6F4ECF180}" type="pres">
      <dgm:prSet presAssocID="{57786DC3-2343-E745-9EF6-B10BCE863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B14D0-11E7-FF49-96F1-2D377C7472C9}" type="presOf" srcId="{628227E4-D579-A347-A96E-5DF179CCC074}" destId="{B672643F-556F-8D40-8005-4ECD259EFDCC}" srcOrd="0" destOrd="0" presId="urn:microsoft.com/office/officeart/2005/8/layout/default"/>
    <dgm:cxn modelId="{DBE725D8-4779-6246-B90B-E4333CD328DC}" type="presOf" srcId="{57786DC3-2343-E745-9EF6-B10BCE86329A}" destId="{F170F54A-EC90-FE4F-9F4E-C5F6F4ECF180}" srcOrd="0" destOrd="0" presId="urn:microsoft.com/office/officeart/2005/8/layout/default"/>
    <dgm:cxn modelId="{EEFFC526-7F41-3C4E-B928-A24413111FD4}" srcId="{F6A8949A-6345-5643-A40F-328772DB42E7}" destId="{57786DC3-2343-E745-9EF6-B10BCE86329A}" srcOrd="3" destOrd="0" parTransId="{9B7EE93B-BC6F-D147-A973-4C45B15CBFAD}" sibTransId="{BF604F5E-8B69-1B4B-92A2-E4FD23F2715B}"/>
    <dgm:cxn modelId="{BC239C0E-0555-804C-A4B4-0BF6AF31F1AC}" srcId="{F6A8949A-6345-5643-A40F-328772DB42E7}" destId="{C7417E0A-9E40-6343-87F1-705482E106D4}" srcOrd="2" destOrd="0" parTransId="{E6940F5B-52B4-2040-8E53-72A1E0792474}" sibTransId="{5680B44D-19FF-124C-807E-7D7CC9D59090}"/>
    <dgm:cxn modelId="{7F63433C-4FEB-0247-B6AF-32297D8F1C83}" type="presOf" srcId="{C7417E0A-9E40-6343-87F1-705482E106D4}" destId="{3EA871CA-CAF0-314A-9DCB-0F38D249D588}" srcOrd="0" destOrd="0" presId="urn:microsoft.com/office/officeart/2005/8/layout/default"/>
    <dgm:cxn modelId="{E75C5B68-C494-2C45-A54E-C48DC4034AED}" type="presOf" srcId="{8B9671E9-E5D0-6841-97F7-DD8091E0CFE8}" destId="{5F8BDD6E-14A9-CA46-95D3-C9E9122A4BD3}" srcOrd="0" destOrd="0" presId="urn:microsoft.com/office/officeart/2005/8/layout/default"/>
    <dgm:cxn modelId="{E09FF1A6-EFE5-734E-B4DB-003D94C68A64}" srcId="{F6A8949A-6345-5643-A40F-328772DB42E7}" destId="{628227E4-D579-A347-A96E-5DF179CCC074}" srcOrd="1" destOrd="0" parTransId="{FD5EB067-5A9E-874C-9F55-E9F082935A0E}" sibTransId="{4E4B615A-717D-9F48-B1CC-188598F69F31}"/>
    <dgm:cxn modelId="{DDE9629D-C828-F542-942A-13343F76127C}" srcId="{F6A8949A-6345-5643-A40F-328772DB42E7}" destId="{8B9671E9-E5D0-6841-97F7-DD8091E0CFE8}" srcOrd="0" destOrd="0" parTransId="{27E218AF-8CFE-264E-ADB3-D10C86C2C08D}" sibTransId="{1684385C-D9CF-9245-891D-C5D94FC211AE}"/>
    <dgm:cxn modelId="{3DC82823-22B4-3749-A5B8-DE4CAF554FBA}" type="presOf" srcId="{F6A8949A-6345-5643-A40F-328772DB42E7}" destId="{A039D6E4-4EC4-0041-8593-E472E4C28D80}" srcOrd="0" destOrd="0" presId="urn:microsoft.com/office/officeart/2005/8/layout/default"/>
    <dgm:cxn modelId="{22C50A59-1AEE-A149-8B9C-E969D5602C2B}" type="presParOf" srcId="{A039D6E4-4EC4-0041-8593-E472E4C28D80}" destId="{5F8BDD6E-14A9-CA46-95D3-C9E9122A4BD3}" srcOrd="0" destOrd="0" presId="urn:microsoft.com/office/officeart/2005/8/layout/default"/>
    <dgm:cxn modelId="{09EF8DB4-1F3D-904F-B282-35E745540027}" type="presParOf" srcId="{A039D6E4-4EC4-0041-8593-E472E4C28D80}" destId="{47884F06-9F4B-2140-9880-005474FA46DA}" srcOrd="1" destOrd="0" presId="urn:microsoft.com/office/officeart/2005/8/layout/default"/>
    <dgm:cxn modelId="{12858FC1-6045-7D42-BDE0-4DCC999E0A11}" type="presParOf" srcId="{A039D6E4-4EC4-0041-8593-E472E4C28D80}" destId="{B672643F-556F-8D40-8005-4ECD259EFDCC}" srcOrd="2" destOrd="0" presId="urn:microsoft.com/office/officeart/2005/8/layout/default"/>
    <dgm:cxn modelId="{3237BED7-58F5-124A-9C10-6F342C4D268C}" type="presParOf" srcId="{A039D6E4-4EC4-0041-8593-E472E4C28D80}" destId="{5E4876A3-B9B0-A54D-8207-38D06404B135}" srcOrd="3" destOrd="0" presId="urn:microsoft.com/office/officeart/2005/8/layout/default"/>
    <dgm:cxn modelId="{4C714EB6-4555-CD45-8C35-1B3DB354B2B5}" type="presParOf" srcId="{A039D6E4-4EC4-0041-8593-E472E4C28D80}" destId="{3EA871CA-CAF0-314A-9DCB-0F38D249D588}" srcOrd="4" destOrd="0" presId="urn:microsoft.com/office/officeart/2005/8/layout/default"/>
    <dgm:cxn modelId="{7BDF8EC1-883F-5D40-9B30-4C2AC91E4709}" type="presParOf" srcId="{A039D6E4-4EC4-0041-8593-E472E4C28D80}" destId="{9114E93E-5FAF-DA45-B010-20816C4DDE4E}" srcOrd="5" destOrd="0" presId="urn:microsoft.com/office/officeart/2005/8/layout/default"/>
    <dgm:cxn modelId="{3A2D3C37-8FD9-DC47-BD8E-1B1B12CD5F02}" type="presParOf" srcId="{A039D6E4-4EC4-0041-8593-E472E4C28D80}" destId="{F170F54A-EC90-FE4F-9F4E-C5F6F4ECF1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097AEF-7BC9-3A40-A375-6FE24E61A5C3}" type="doc">
      <dgm:prSet loTypeId="urn:microsoft.com/office/officeart/2005/8/layout/hList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240482-D1EF-934F-853C-EF1262660F56}">
      <dgm:prSet/>
      <dgm:spPr/>
      <dgm:t>
        <a:bodyPr/>
        <a:lstStyle/>
        <a:p>
          <a:pPr rtl="0"/>
          <a:r>
            <a:rPr lang="en-US" smtClean="0"/>
            <a:t>Straight talk, no scan, no goodies, nothing to buy…</a:t>
          </a:r>
          <a:endParaRPr lang="en-US"/>
        </a:p>
      </dgm:t>
    </dgm:pt>
    <dgm:pt modelId="{3DA4F543-BBA4-814B-93C0-072EF142F4F1}" type="parTrans" cxnId="{9F1D6A27-AF45-5D41-A2C0-591240422897}">
      <dgm:prSet/>
      <dgm:spPr/>
      <dgm:t>
        <a:bodyPr/>
        <a:lstStyle/>
        <a:p>
          <a:endParaRPr lang="en-US"/>
        </a:p>
      </dgm:t>
    </dgm:pt>
    <dgm:pt modelId="{6383C1B9-3217-2144-8183-A7848E20F558}" type="sibTrans" cxnId="{9F1D6A27-AF45-5D41-A2C0-591240422897}">
      <dgm:prSet/>
      <dgm:spPr/>
      <dgm:t>
        <a:bodyPr/>
        <a:lstStyle/>
        <a:p>
          <a:endParaRPr lang="en-US"/>
        </a:p>
      </dgm:t>
    </dgm:pt>
    <dgm:pt modelId="{D3DA52CD-DE3E-034C-88C2-14465CF3BCD8}">
      <dgm:prSet/>
      <dgm:spPr/>
      <dgm:t>
        <a:bodyPr/>
        <a:lstStyle/>
        <a:p>
          <a:pPr rtl="0"/>
          <a:r>
            <a:rPr lang="en-US" smtClean="0"/>
            <a:t>Got some Fresh oxygen between Briefings and Business Hall</a:t>
          </a:r>
          <a:endParaRPr lang="en-US"/>
        </a:p>
      </dgm:t>
    </dgm:pt>
    <dgm:pt modelId="{1E07A132-26E9-4C41-B4D5-477B8D25CEB2}" type="parTrans" cxnId="{DD4213F3-B22F-744D-AD88-3DCFE01CF301}">
      <dgm:prSet/>
      <dgm:spPr/>
      <dgm:t>
        <a:bodyPr/>
        <a:lstStyle/>
        <a:p>
          <a:endParaRPr lang="en-US"/>
        </a:p>
      </dgm:t>
    </dgm:pt>
    <dgm:pt modelId="{553B636A-E2B6-8B4F-9C07-A49F14A21F25}" type="sibTrans" cxnId="{DD4213F3-B22F-744D-AD88-3DCFE01CF301}">
      <dgm:prSet/>
      <dgm:spPr/>
      <dgm:t>
        <a:bodyPr/>
        <a:lstStyle/>
        <a:p>
          <a:endParaRPr lang="en-US"/>
        </a:p>
      </dgm:t>
    </dgm:pt>
    <dgm:pt modelId="{ABD440CC-DAE3-BB49-89BD-7B022E5B0B8D}">
      <dgm:prSet/>
      <dgm:spPr/>
      <dgm:t>
        <a:bodyPr/>
        <a:lstStyle/>
        <a:p>
          <a:pPr rtl="0"/>
          <a:r>
            <a:rPr lang="en-US" dirty="0" smtClean="0"/>
            <a:t>When talking about their tools developers are very open and not shy sharing the reality of their status and capabilities</a:t>
          </a:r>
          <a:endParaRPr lang="en-US" dirty="0"/>
        </a:p>
      </dgm:t>
    </dgm:pt>
    <dgm:pt modelId="{72313C5F-9FF3-C547-9C3B-BD4C062E7FAE}" type="parTrans" cxnId="{DC4C54BC-8EBE-F546-9D05-C0729B0E8BAE}">
      <dgm:prSet/>
      <dgm:spPr/>
      <dgm:t>
        <a:bodyPr/>
        <a:lstStyle/>
        <a:p>
          <a:endParaRPr lang="en-US"/>
        </a:p>
      </dgm:t>
    </dgm:pt>
    <dgm:pt modelId="{29382E10-3AA3-C04E-93E7-9BBCB2E498D2}" type="sibTrans" cxnId="{DC4C54BC-8EBE-F546-9D05-C0729B0E8BAE}">
      <dgm:prSet/>
      <dgm:spPr/>
      <dgm:t>
        <a:bodyPr/>
        <a:lstStyle/>
        <a:p>
          <a:endParaRPr lang="en-US"/>
        </a:p>
      </dgm:t>
    </dgm:pt>
    <dgm:pt modelId="{B4779688-1B0C-8A4A-B3FA-82479AEF82B8}">
      <dgm:prSet/>
      <dgm:spPr/>
      <dgm:t>
        <a:bodyPr/>
        <a:lstStyle/>
        <a:p>
          <a:pPr rtl="0"/>
          <a:r>
            <a:rPr lang="en-US" smtClean="0"/>
            <a:t>They often know very well the commercial space to compare with so good place to talk with expert on the field they present on</a:t>
          </a:r>
          <a:endParaRPr lang="en-US"/>
        </a:p>
      </dgm:t>
    </dgm:pt>
    <dgm:pt modelId="{C7D24AB5-FD1D-604B-A08B-EBA666FA4262}" type="parTrans" cxnId="{F28201A5-B1F0-774F-8B23-D9D8179ABE8A}">
      <dgm:prSet/>
      <dgm:spPr/>
      <dgm:t>
        <a:bodyPr/>
        <a:lstStyle/>
        <a:p>
          <a:endParaRPr lang="en-US"/>
        </a:p>
      </dgm:t>
    </dgm:pt>
    <dgm:pt modelId="{9252480C-D3BD-FC4B-BF9C-A58262FC212E}" type="sibTrans" cxnId="{F28201A5-B1F0-774F-8B23-D9D8179ABE8A}">
      <dgm:prSet/>
      <dgm:spPr/>
      <dgm:t>
        <a:bodyPr/>
        <a:lstStyle/>
        <a:p>
          <a:endParaRPr lang="en-US"/>
        </a:p>
      </dgm:t>
    </dgm:pt>
    <dgm:pt modelId="{2812CEF6-9326-5F48-92CB-33E0F46167C4}" type="pres">
      <dgm:prSet presAssocID="{0D097AEF-7BC9-3A40-A375-6FE24E61A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5A939-3305-3343-A2F4-D5865C36D58F}" type="pres">
      <dgm:prSet presAssocID="{3B240482-D1EF-934F-853C-EF1262660F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41768-9CF1-EC4D-A502-F9B45F8E0DA2}" type="pres">
      <dgm:prSet presAssocID="{6383C1B9-3217-2144-8183-A7848E20F558}" presName="sibTrans" presStyleCnt="0"/>
      <dgm:spPr/>
    </dgm:pt>
    <dgm:pt modelId="{215F037D-2119-B640-A041-B9BFDF8B558F}" type="pres">
      <dgm:prSet presAssocID="{D3DA52CD-DE3E-034C-88C2-14465CF3BC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D20A-8A74-E545-8DB0-1E517D96B53F}" type="pres">
      <dgm:prSet presAssocID="{553B636A-E2B6-8B4F-9C07-A49F14A21F25}" presName="sibTrans" presStyleCnt="0"/>
      <dgm:spPr/>
    </dgm:pt>
    <dgm:pt modelId="{9EF3D9AF-BCE0-2840-960A-F53014B2C57B}" type="pres">
      <dgm:prSet presAssocID="{ABD440CC-DAE3-BB49-89BD-7B022E5B0B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55B66-A1E5-B54B-B468-F5CB49B46548}" type="pres">
      <dgm:prSet presAssocID="{29382E10-3AA3-C04E-93E7-9BBCB2E498D2}" presName="sibTrans" presStyleCnt="0"/>
      <dgm:spPr/>
    </dgm:pt>
    <dgm:pt modelId="{F4AFFC3A-051D-3545-BEAB-1200050524E9}" type="pres">
      <dgm:prSet presAssocID="{B4779688-1B0C-8A4A-B3FA-82479AEF82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51128-BF29-364E-B022-21EE363AE044}" type="presOf" srcId="{0D097AEF-7BC9-3A40-A375-6FE24E61A5C3}" destId="{2812CEF6-9326-5F48-92CB-33E0F46167C4}" srcOrd="0" destOrd="0" presId="urn:microsoft.com/office/officeart/2005/8/layout/hList6"/>
    <dgm:cxn modelId="{DC4C54BC-8EBE-F546-9D05-C0729B0E8BAE}" srcId="{0D097AEF-7BC9-3A40-A375-6FE24E61A5C3}" destId="{ABD440CC-DAE3-BB49-89BD-7B022E5B0B8D}" srcOrd="2" destOrd="0" parTransId="{72313C5F-9FF3-C547-9C3B-BD4C062E7FAE}" sibTransId="{29382E10-3AA3-C04E-93E7-9BBCB2E498D2}"/>
    <dgm:cxn modelId="{E5BF9DC3-25A2-9A44-A312-6325D4AB4614}" type="presOf" srcId="{ABD440CC-DAE3-BB49-89BD-7B022E5B0B8D}" destId="{9EF3D9AF-BCE0-2840-960A-F53014B2C57B}" srcOrd="0" destOrd="0" presId="urn:microsoft.com/office/officeart/2005/8/layout/hList6"/>
    <dgm:cxn modelId="{65F2F786-0A18-634A-BEDC-31FC9291EC0E}" type="presOf" srcId="{3B240482-D1EF-934F-853C-EF1262660F56}" destId="{6E85A939-3305-3343-A2F4-D5865C36D58F}" srcOrd="0" destOrd="0" presId="urn:microsoft.com/office/officeart/2005/8/layout/hList6"/>
    <dgm:cxn modelId="{DD4213F3-B22F-744D-AD88-3DCFE01CF301}" srcId="{0D097AEF-7BC9-3A40-A375-6FE24E61A5C3}" destId="{D3DA52CD-DE3E-034C-88C2-14465CF3BCD8}" srcOrd="1" destOrd="0" parTransId="{1E07A132-26E9-4C41-B4D5-477B8D25CEB2}" sibTransId="{553B636A-E2B6-8B4F-9C07-A49F14A21F25}"/>
    <dgm:cxn modelId="{1F9FE8E7-F3BE-FF41-8EA2-4725EAF0EC77}" type="presOf" srcId="{D3DA52CD-DE3E-034C-88C2-14465CF3BCD8}" destId="{215F037D-2119-B640-A041-B9BFDF8B558F}" srcOrd="0" destOrd="0" presId="urn:microsoft.com/office/officeart/2005/8/layout/hList6"/>
    <dgm:cxn modelId="{B99C687C-F2F7-0B46-A24F-55384FD7269B}" type="presOf" srcId="{B4779688-1B0C-8A4A-B3FA-82479AEF82B8}" destId="{F4AFFC3A-051D-3545-BEAB-1200050524E9}" srcOrd="0" destOrd="0" presId="urn:microsoft.com/office/officeart/2005/8/layout/hList6"/>
    <dgm:cxn modelId="{F28201A5-B1F0-774F-8B23-D9D8179ABE8A}" srcId="{0D097AEF-7BC9-3A40-A375-6FE24E61A5C3}" destId="{B4779688-1B0C-8A4A-B3FA-82479AEF82B8}" srcOrd="3" destOrd="0" parTransId="{C7D24AB5-FD1D-604B-A08B-EBA666FA4262}" sibTransId="{9252480C-D3BD-FC4B-BF9C-A58262FC212E}"/>
    <dgm:cxn modelId="{9F1D6A27-AF45-5D41-A2C0-591240422897}" srcId="{0D097AEF-7BC9-3A40-A375-6FE24E61A5C3}" destId="{3B240482-D1EF-934F-853C-EF1262660F56}" srcOrd="0" destOrd="0" parTransId="{3DA4F543-BBA4-814B-93C0-072EF142F4F1}" sibTransId="{6383C1B9-3217-2144-8183-A7848E20F558}"/>
    <dgm:cxn modelId="{D81F0AC3-F16F-F542-BE07-ED6082EB7560}" type="presParOf" srcId="{2812CEF6-9326-5F48-92CB-33E0F46167C4}" destId="{6E85A939-3305-3343-A2F4-D5865C36D58F}" srcOrd="0" destOrd="0" presId="urn:microsoft.com/office/officeart/2005/8/layout/hList6"/>
    <dgm:cxn modelId="{944ADA25-D4E0-384B-A606-D4D0E030CFC9}" type="presParOf" srcId="{2812CEF6-9326-5F48-92CB-33E0F46167C4}" destId="{F0A41768-9CF1-EC4D-A502-F9B45F8E0DA2}" srcOrd="1" destOrd="0" presId="urn:microsoft.com/office/officeart/2005/8/layout/hList6"/>
    <dgm:cxn modelId="{999223F6-AD3D-8D4D-9CDA-88D8A5DDB8EF}" type="presParOf" srcId="{2812CEF6-9326-5F48-92CB-33E0F46167C4}" destId="{215F037D-2119-B640-A041-B9BFDF8B558F}" srcOrd="2" destOrd="0" presId="urn:microsoft.com/office/officeart/2005/8/layout/hList6"/>
    <dgm:cxn modelId="{F5E17F37-EB2A-C841-96A4-256D181293AF}" type="presParOf" srcId="{2812CEF6-9326-5F48-92CB-33E0F46167C4}" destId="{E943D20A-8A74-E545-8DB0-1E517D96B53F}" srcOrd="3" destOrd="0" presId="urn:microsoft.com/office/officeart/2005/8/layout/hList6"/>
    <dgm:cxn modelId="{5783E0C6-698C-3E42-BB51-89A7D8ED04C1}" type="presParOf" srcId="{2812CEF6-9326-5F48-92CB-33E0F46167C4}" destId="{9EF3D9AF-BCE0-2840-960A-F53014B2C57B}" srcOrd="4" destOrd="0" presId="urn:microsoft.com/office/officeart/2005/8/layout/hList6"/>
    <dgm:cxn modelId="{93D144C4-6893-0943-8CCE-C10C46F91246}" type="presParOf" srcId="{2812CEF6-9326-5F48-92CB-33E0F46167C4}" destId="{34255B66-A1E5-B54B-B468-F5CB49B46548}" srcOrd="5" destOrd="0" presId="urn:microsoft.com/office/officeart/2005/8/layout/hList6"/>
    <dgm:cxn modelId="{BAAAAD5E-9F71-3544-BE42-46AC8A968410}" type="presParOf" srcId="{2812CEF6-9326-5F48-92CB-33E0F46167C4}" destId="{F4AFFC3A-051D-3545-BEAB-1200050524E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60E7B-453F-4042-8230-33FF352E1998}" type="doc">
      <dgm:prSet loTypeId="urn:microsoft.com/office/officeart/2009/3/layout/FramedTextPicture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BBC30-E11D-1847-A9F6-46BE92127354}">
      <dgm:prSet custT="1"/>
      <dgm:spPr/>
      <dgm:t>
        <a:bodyPr/>
        <a:lstStyle/>
        <a:p>
          <a:pPr rtl="0"/>
          <a:r>
            <a:rPr lang="en-US" sz="1200" dirty="0" smtClean="0"/>
            <a:t>BH Asia 2017 Opening talk by </a:t>
          </a:r>
          <a:r>
            <a:rPr lang="en-US" sz="1200" dirty="0" smtClean="0">
              <a:hlinkClick xmlns:r="http://schemas.openxmlformats.org/officeDocument/2006/relationships" r:id="rId1"/>
            </a:rPr>
            <a:t>Halvar Flake</a:t>
          </a:r>
          <a:r>
            <a:rPr lang="en-US" sz="1200" u="sng" dirty="0" smtClean="0"/>
            <a:t>, “Why we are not building a </a:t>
          </a:r>
          <a:r>
            <a:rPr lang="en-US" sz="1200" u="sng" dirty="0" err="1" smtClean="0"/>
            <a:t>defentable</a:t>
          </a:r>
          <a:r>
            <a:rPr lang="en-US" sz="1200" u="sng" dirty="0" smtClean="0"/>
            <a:t> Internet?”</a:t>
          </a:r>
          <a:r>
            <a:rPr lang="en-US" sz="1200" dirty="0" smtClean="0"/>
            <a:t> </a:t>
          </a:r>
        </a:p>
        <a:p>
          <a:pPr rtl="0"/>
          <a:r>
            <a:rPr lang="en-US" sz="1200" dirty="0" smtClean="0"/>
            <a:t>- &gt; Because Security vendors don’t listen enough to the users/customers</a:t>
          </a:r>
          <a:endParaRPr lang="en-US" sz="1200" dirty="0"/>
        </a:p>
      </dgm:t>
    </dgm:pt>
    <dgm:pt modelId="{4C007FA8-80ED-C44F-A749-523173141D28}" type="parTrans" cxnId="{47034BF5-F145-E244-AE9F-4D60DE8CD4AB}">
      <dgm:prSet/>
      <dgm:spPr/>
      <dgm:t>
        <a:bodyPr/>
        <a:lstStyle/>
        <a:p>
          <a:endParaRPr lang="en-US" sz="2000"/>
        </a:p>
      </dgm:t>
    </dgm:pt>
    <dgm:pt modelId="{09198C21-6002-524B-880F-47CBB78FD9AC}" type="sibTrans" cxnId="{47034BF5-F145-E244-AE9F-4D60DE8CD4AB}">
      <dgm:prSet/>
      <dgm:spPr/>
      <dgm:t>
        <a:bodyPr/>
        <a:lstStyle/>
        <a:p>
          <a:endParaRPr lang="en-US" sz="2000"/>
        </a:p>
      </dgm:t>
    </dgm:pt>
    <dgm:pt modelId="{B69CE494-0B8D-5545-B039-B1AA5D2EA3C7}">
      <dgm:prSet custT="1"/>
      <dgm:spPr/>
      <dgm:t>
        <a:bodyPr/>
        <a:lstStyle/>
        <a:p>
          <a:pPr rtl="0"/>
          <a:r>
            <a:rPr lang="en-US" sz="3200" dirty="0" smtClean="0"/>
            <a:t>And what we have here?</a:t>
          </a:r>
          <a:endParaRPr lang="en-US" sz="3200" dirty="0"/>
        </a:p>
      </dgm:t>
    </dgm:pt>
    <dgm:pt modelId="{D79D0010-F6B7-5845-BB9B-EC2ED9A9AC74}" type="parTrans" cxnId="{ACFEB811-EC25-7649-B27D-36923E63A82B}">
      <dgm:prSet/>
      <dgm:spPr/>
      <dgm:t>
        <a:bodyPr/>
        <a:lstStyle/>
        <a:p>
          <a:endParaRPr lang="en-US" sz="2000"/>
        </a:p>
      </dgm:t>
    </dgm:pt>
    <dgm:pt modelId="{AC1AEF7C-B2D9-DC40-9461-B820D2C3F72D}" type="sibTrans" cxnId="{ACFEB811-EC25-7649-B27D-36923E63A82B}">
      <dgm:prSet/>
      <dgm:spPr/>
      <dgm:t>
        <a:bodyPr/>
        <a:lstStyle/>
        <a:p>
          <a:endParaRPr lang="en-US" sz="2000"/>
        </a:p>
      </dgm:t>
    </dgm:pt>
    <dgm:pt modelId="{857BEDB8-1CBB-8F45-86AE-098DB3B2F49C}">
      <dgm:prSet custT="1"/>
      <dgm:spPr/>
      <dgm:t>
        <a:bodyPr/>
        <a:lstStyle/>
        <a:p>
          <a:pPr rtl="0"/>
          <a:r>
            <a:rPr lang="en-US" sz="1800" dirty="0" smtClean="0"/>
            <a:t>Live feedbacks from the users to the developers – Shortest feedback loop possible!!!</a:t>
          </a:r>
          <a:endParaRPr lang="en-US" sz="1800" dirty="0"/>
        </a:p>
      </dgm:t>
    </dgm:pt>
    <dgm:pt modelId="{131E963E-E4D2-A54C-87D7-C073BC0C2210}" type="parTrans" cxnId="{898E2646-B440-BA48-96F9-2FFA46238E6A}">
      <dgm:prSet/>
      <dgm:spPr/>
      <dgm:t>
        <a:bodyPr/>
        <a:lstStyle/>
        <a:p>
          <a:endParaRPr lang="en-US" sz="2000"/>
        </a:p>
      </dgm:t>
    </dgm:pt>
    <dgm:pt modelId="{877C3C30-3784-7D4E-A1CF-AC8EFA7DB814}" type="sibTrans" cxnId="{898E2646-B440-BA48-96F9-2FFA46238E6A}">
      <dgm:prSet/>
      <dgm:spPr/>
      <dgm:t>
        <a:bodyPr/>
        <a:lstStyle/>
        <a:p>
          <a:endParaRPr lang="en-US" sz="2000"/>
        </a:p>
      </dgm:t>
    </dgm:pt>
    <dgm:pt modelId="{ACC0EFFF-BF48-7445-A8BD-73A25B736384}" type="pres">
      <dgm:prSet presAssocID="{E2F60E7B-453F-4042-8230-33FF352E199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B26B7BA-247E-EB4E-A1AC-B3C2C1D5BE6D}" type="pres">
      <dgm:prSet presAssocID="{7E3BBC30-E11D-1847-A9F6-46BE92127354}" presName="composite" presStyleCnt="0">
        <dgm:presLayoutVars>
          <dgm:chMax/>
          <dgm:chPref/>
        </dgm:presLayoutVars>
      </dgm:prSet>
      <dgm:spPr/>
    </dgm:pt>
    <dgm:pt modelId="{5FA073F9-CED0-DB44-9597-74A9F9AA0EDF}" type="pres">
      <dgm:prSet presAssocID="{7E3BBC30-E11D-1847-A9F6-46BE92127354}" presName="Image" presStyleLbl="bgImgPlace1" presStyleIdx="0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3D51F09B-F969-0445-B346-BF920543B8C0}" type="pres">
      <dgm:prSet presAssocID="{7E3BBC30-E11D-1847-A9F6-46BE9212735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DDC68-5B6F-E44B-A0AB-83F57A794F3B}" type="pres">
      <dgm:prSet presAssocID="{7E3BBC30-E11D-1847-A9F6-46BE92127354}" presName="tlFrame" presStyleLbl="node1" presStyleIdx="0" presStyleCnt="12"/>
      <dgm:spPr/>
    </dgm:pt>
    <dgm:pt modelId="{07725FB4-8991-CE40-B9A1-D07AA89742DD}" type="pres">
      <dgm:prSet presAssocID="{7E3BBC30-E11D-1847-A9F6-46BE92127354}" presName="trFrame" presStyleLbl="node1" presStyleIdx="1" presStyleCnt="12"/>
      <dgm:spPr/>
    </dgm:pt>
    <dgm:pt modelId="{055CAB8B-592C-1948-BC05-5898982AB0F5}" type="pres">
      <dgm:prSet presAssocID="{7E3BBC30-E11D-1847-A9F6-46BE92127354}" presName="blFrame" presStyleLbl="node1" presStyleIdx="2" presStyleCnt="12"/>
      <dgm:spPr/>
    </dgm:pt>
    <dgm:pt modelId="{A530412F-BC9F-924C-B874-E93D48421D3C}" type="pres">
      <dgm:prSet presAssocID="{7E3BBC30-E11D-1847-A9F6-46BE92127354}" presName="brFrame" presStyleLbl="node1" presStyleIdx="3" presStyleCnt="12"/>
      <dgm:spPr/>
    </dgm:pt>
    <dgm:pt modelId="{79C7B151-E0E2-0140-A0AB-825884466411}" type="pres">
      <dgm:prSet presAssocID="{09198C21-6002-524B-880F-47CBB78FD9AC}" presName="sibTrans" presStyleCnt="0"/>
      <dgm:spPr/>
    </dgm:pt>
    <dgm:pt modelId="{0EBEE43B-0D97-0F48-BFD2-C379350D15EC}" type="pres">
      <dgm:prSet presAssocID="{B69CE494-0B8D-5545-B039-B1AA5D2EA3C7}" presName="composite" presStyleCnt="0">
        <dgm:presLayoutVars>
          <dgm:chMax/>
          <dgm:chPref/>
        </dgm:presLayoutVars>
      </dgm:prSet>
      <dgm:spPr/>
    </dgm:pt>
    <dgm:pt modelId="{7C397E20-DE85-CE44-B272-2E1C17B38C0A}" type="pres">
      <dgm:prSet presAssocID="{B69CE494-0B8D-5545-B039-B1AA5D2EA3C7}" presName="Image" presStyleLbl="bgImgPlace1" presStyleIdx="1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3968C75-FADD-D64F-A78C-53BFD0158CAF}" type="pres">
      <dgm:prSet presAssocID="{B69CE494-0B8D-5545-B039-B1AA5D2EA3C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6447E-77CB-AB44-A7AB-B404D2FE4912}" type="pres">
      <dgm:prSet presAssocID="{B69CE494-0B8D-5545-B039-B1AA5D2EA3C7}" presName="tlFrame" presStyleLbl="node1" presStyleIdx="4" presStyleCnt="12"/>
      <dgm:spPr/>
    </dgm:pt>
    <dgm:pt modelId="{3532000C-D622-E747-A2FF-D42ACDA2EC2A}" type="pres">
      <dgm:prSet presAssocID="{B69CE494-0B8D-5545-B039-B1AA5D2EA3C7}" presName="trFrame" presStyleLbl="node1" presStyleIdx="5" presStyleCnt="12"/>
      <dgm:spPr/>
    </dgm:pt>
    <dgm:pt modelId="{F015F223-7562-F744-9782-2D863E505FF8}" type="pres">
      <dgm:prSet presAssocID="{B69CE494-0B8D-5545-B039-B1AA5D2EA3C7}" presName="blFrame" presStyleLbl="node1" presStyleIdx="6" presStyleCnt="12"/>
      <dgm:spPr/>
    </dgm:pt>
    <dgm:pt modelId="{7CA203D9-1812-F949-9708-7154CD301D43}" type="pres">
      <dgm:prSet presAssocID="{B69CE494-0B8D-5545-B039-B1AA5D2EA3C7}" presName="brFrame" presStyleLbl="node1" presStyleIdx="7" presStyleCnt="12"/>
      <dgm:spPr/>
    </dgm:pt>
    <dgm:pt modelId="{78F6214A-841B-BB49-86FE-07DDE7567893}" type="pres">
      <dgm:prSet presAssocID="{AC1AEF7C-B2D9-DC40-9461-B820D2C3F72D}" presName="sibTrans" presStyleCnt="0"/>
      <dgm:spPr/>
    </dgm:pt>
    <dgm:pt modelId="{8B106C57-FE91-BB48-88AF-29823884F421}" type="pres">
      <dgm:prSet presAssocID="{857BEDB8-1CBB-8F45-86AE-098DB3B2F49C}" presName="composite" presStyleCnt="0">
        <dgm:presLayoutVars>
          <dgm:chMax/>
          <dgm:chPref/>
        </dgm:presLayoutVars>
      </dgm:prSet>
      <dgm:spPr/>
    </dgm:pt>
    <dgm:pt modelId="{1BD7C760-1C1A-7446-B4F6-E4D8533D8C3B}" type="pres">
      <dgm:prSet presAssocID="{857BEDB8-1CBB-8F45-86AE-098DB3B2F49C}" presName="Image" presStyleLbl="b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05DEEF2-94FB-AA42-A186-F29F54EA109A}" type="pres">
      <dgm:prSet presAssocID="{857BEDB8-1CBB-8F45-86AE-098DB3B2F49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55297-6C2A-1B4F-A106-9E1128309641}" type="pres">
      <dgm:prSet presAssocID="{857BEDB8-1CBB-8F45-86AE-098DB3B2F49C}" presName="tlFrame" presStyleLbl="node1" presStyleIdx="8" presStyleCnt="12"/>
      <dgm:spPr/>
    </dgm:pt>
    <dgm:pt modelId="{E0792716-E068-2E4E-9F49-79E333AE55F3}" type="pres">
      <dgm:prSet presAssocID="{857BEDB8-1CBB-8F45-86AE-098DB3B2F49C}" presName="trFrame" presStyleLbl="node1" presStyleIdx="9" presStyleCnt="12"/>
      <dgm:spPr/>
    </dgm:pt>
    <dgm:pt modelId="{04E697A0-AF6D-E74E-AA82-AAA7C6FCFE12}" type="pres">
      <dgm:prSet presAssocID="{857BEDB8-1CBB-8F45-86AE-098DB3B2F49C}" presName="blFrame" presStyleLbl="node1" presStyleIdx="10" presStyleCnt="12"/>
      <dgm:spPr/>
    </dgm:pt>
    <dgm:pt modelId="{45139B8B-87FF-FD44-B5F7-64571C3A0561}" type="pres">
      <dgm:prSet presAssocID="{857BEDB8-1CBB-8F45-86AE-098DB3B2F49C}" presName="brFrame" presStyleLbl="node1" presStyleIdx="11" presStyleCnt="12"/>
      <dgm:spPr/>
    </dgm:pt>
  </dgm:ptLst>
  <dgm:cxnLst>
    <dgm:cxn modelId="{1FBF91A6-B321-5E4C-979A-414A18365656}" type="presOf" srcId="{E2F60E7B-453F-4042-8230-33FF352E1998}" destId="{ACC0EFFF-BF48-7445-A8BD-73A25B736384}" srcOrd="0" destOrd="0" presId="urn:microsoft.com/office/officeart/2009/3/layout/FramedTextPicture"/>
    <dgm:cxn modelId="{E7FAAFD7-D8F7-B948-9017-4797DB9BE43B}" type="presOf" srcId="{857BEDB8-1CBB-8F45-86AE-098DB3B2F49C}" destId="{605DEEF2-94FB-AA42-A186-F29F54EA109A}" srcOrd="0" destOrd="0" presId="urn:microsoft.com/office/officeart/2009/3/layout/FramedTextPicture"/>
    <dgm:cxn modelId="{43B71B2F-59EA-324B-B62A-B0ED8D88ECFE}" type="presOf" srcId="{7E3BBC30-E11D-1847-A9F6-46BE92127354}" destId="{3D51F09B-F969-0445-B346-BF920543B8C0}" srcOrd="0" destOrd="0" presId="urn:microsoft.com/office/officeart/2009/3/layout/FramedTextPicture"/>
    <dgm:cxn modelId="{ACFEB811-EC25-7649-B27D-36923E63A82B}" srcId="{E2F60E7B-453F-4042-8230-33FF352E1998}" destId="{B69CE494-0B8D-5545-B039-B1AA5D2EA3C7}" srcOrd="1" destOrd="0" parTransId="{D79D0010-F6B7-5845-BB9B-EC2ED9A9AC74}" sibTransId="{AC1AEF7C-B2D9-DC40-9461-B820D2C3F72D}"/>
    <dgm:cxn modelId="{07C4887A-2052-7E45-9B28-92A4E8944598}" type="presOf" srcId="{B69CE494-0B8D-5545-B039-B1AA5D2EA3C7}" destId="{A3968C75-FADD-D64F-A78C-53BFD0158CAF}" srcOrd="0" destOrd="0" presId="urn:microsoft.com/office/officeart/2009/3/layout/FramedTextPicture"/>
    <dgm:cxn modelId="{898E2646-B440-BA48-96F9-2FFA46238E6A}" srcId="{E2F60E7B-453F-4042-8230-33FF352E1998}" destId="{857BEDB8-1CBB-8F45-86AE-098DB3B2F49C}" srcOrd="2" destOrd="0" parTransId="{131E963E-E4D2-A54C-87D7-C073BC0C2210}" sibTransId="{877C3C30-3784-7D4E-A1CF-AC8EFA7DB814}"/>
    <dgm:cxn modelId="{47034BF5-F145-E244-AE9F-4D60DE8CD4AB}" srcId="{E2F60E7B-453F-4042-8230-33FF352E1998}" destId="{7E3BBC30-E11D-1847-A9F6-46BE92127354}" srcOrd="0" destOrd="0" parTransId="{4C007FA8-80ED-C44F-A749-523173141D28}" sibTransId="{09198C21-6002-524B-880F-47CBB78FD9AC}"/>
    <dgm:cxn modelId="{E34BA157-29F5-5C4D-970F-D584A51C1FC5}" type="presParOf" srcId="{ACC0EFFF-BF48-7445-A8BD-73A25B736384}" destId="{9B26B7BA-247E-EB4E-A1AC-B3C2C1D5BE6D}" srcOrd="0" destOrd="0" presId="urn:microsoft.com/office/officeart/2009/3/layout/FramedTextPicture"/>
    <dgm:cxn modelId="{D16C56B9-6855-2943-8655-D1875379C0A3}" type="presParOf" srcId="{9B26B7BA-247E-EB4E-A1AC-B3C2C1D5BE6D}" destId="{5FA073F9-CED0-DB44-9597-74A9F9AA0EDF}" srcOrd="0" destOrd="0" presId="urn:microsoft.com/office/officeart/2009/3/layout/FramedTextPicture"/>
    <dgm:cxn modelId="{BCA37E63-7D52-A14F-A3CC-FCED18D4B7FD}" type="presParOf" srcId="{9B26B7BA-247E-EB4E-A1AC-B3C2C1D5BE6D}" destId="{3D51F09B-F969-0445-B346-BF920543B8C0}" srcOrd="1" destOrd="0" presId="urn:microsoft.com/office/officeart/2009/3/layout/FramedTextPicture"/>
    <dgm:cxn modelId="{2BEE81AF-568B-8140-BE9C-35D4153DB002}" type="presParOf" srcId="{9B26B7BA-247E-EB4E-A1AC-B3C2C1D5BE6D}" destId="{BDFDDC68-5B6F-E44B-A0AB-83F57A794F3B}" srcOrd="2" destOrd="0" presId="urn:microsoft.com/office/officeart/2009/3/layout/FramedTextPicture"/>
    <dgm:cxn modelId="{02EAA9EE-0961-8D48-9B9E-E0E5465FA06F}" type="presParOf" srcId="{9B26B7BA-247E-EB4E-A1AC-B3C2C1D5BE6D}" destId="{07725FB4-8991-CE40-B9A1-D07AA89742DD}" srcOrd="3" destOrd="0" presId="urn:microsoft.com/office/officeart/2009/3/layout/FramedTextPicture"/>
    <dgm:cxn modelId="{AEB7BACF-9B24-314C-B83A-886E8C451F56}" type="presParOf" srcId="{9B26B7BA-247E-EB4E-A1AC-B3C2C1D5BE6D}" destId="{055CAB8B-592C-1948-BC05-5898982AB0F5}" srcOrd="4" destOrd="0" presId="urn:microsoft.com/office/officeart/2009/3/layout/FramedTextPicture"/>
    <dgm:cxn modelId="{A6593837-B7D3-E140-A9B2-1C42AA89AC30}" type="presParOf" srcId="{9B26B7BA-247E-EB4E-A1AC-B3C2C1D5BE6D}" destId="{A530412F-BC9F-924C-B874-E93D48421D3C}" srcOrd="5" destOrd="0" presId="urn:microsoft.com/office/officeart/2009/3/layout/FramedTextPicture"/>
    <dgm:cxn modelId="{A4EF49CE-935C-FA48-B1BE-B4B4C0F26EAE}" type="presParOf" srcId="{ACC0EFFF-BF48-7445-A8BD-73A25B736384}" destId="{79C7B151-E0E2-0140-A0AB-825884466411}" srcOrd="1" destOrd="0" presId="urn:microsoft.com/office/officeart/2009/3/layout/FramedTextPicture"/>
    <dgm:cxn modelId="{F38CC431-2862-3E4F-BF71-4460ECBA587B}" type="presParOf" srcId="{ACC0EFFF-BF48-7445-A8BD-73A25B736384}" destId="{0EBEE43B-0D97-0F48-BFD2-C379350D15EC}" srcOrd="2" destOrd="0" presId="urn:microsoft.com/office/officeart/2009/3/layout/FramedTextPicture"/>
    <dgm:cxn modelId="{B7E4A498-C9D7-EC43-B1D8-65FB07219A63}" type="presParOf" srcId="{0EBEE43B-0D97-0F48-BFD2-C379350D15EC}" destId="{7C397E20-DE85-CE44-B272-2E1C17B38C0A}" srcOrd="0" destOrd="0" presId="urn:microsoft.com/office/officeart/2009/3/layout/FramedTextPicture"/>
    <dgm:cxn modelId="{8DF194F7-FBC8-D94E-AB2C-994E491A2537}" type="presParOf" srcId="{0EBEE43B-0D97-0F48-BFD2-C379350D15EC}" destId="{A3968C75-FADD-D64F-A78C-53BFD0158CAF}" srcOrd="1" destOrd="0" presId="urn:microsoft.com/office/officeart/2009/3/layout/FramedTextPicture"/>
    <dgm:cxn modelId="{986BAC9D-BBF8-2F4B-8E14-953378CAB6FF}" type="presParOf" srcId="{0EBEE43B-0D97-0F48-BFD2-C379350D15EC}" destId="{1EB6447E-77CB-AB44-A7AB-B404D2FE4912}" srcOrd="2" destOrd="0" presId="urn:microsoft.com/office/officeart/2009/3/layout/FramedTextPicture"/>
    <dgm:cxn modelId="{AEA14864-B3F5-CA47-AC9E-6C1D64FABAE9}" type="presParOf" srcId="{0EBEE43B-0D97-0F48-BFD2-C379350D15EC}" destId="{3532000C-D622-E747-A2FF-D42ACDA2EC2A}" srcOrd="3" destOrd="0" presId="urn:microsoft.com/office/officeart/2009/3/layout/FramedTextPicture"/>
    <dgm:cxn modelId="{60B35047-D24A-DF45-9048-70A159B14FD8}" type="presParOf" srcId="{0EBEE43B-0D97-0F48-BFD2-C379350D15EC}" destId="{F015F223-7562-F744-9782-2D863E505FF8}" srcOrd="4" destOrd="0" presId="urn:microsoft.com/office/officeart/2009/3/layout/FramedTextPicture"/>
    <dgm:cxn modelId="{AFD20962-9792-5446-875E-98DDCD2F5550}" type="presParOf" srcId="{0EBEE43B-0D97-0F48-BFD2-C379350D15EC}" destId="{7CA203D9-1812-F949-9708-7154CD301D43}" srcOrd="5" destOrd="0" presId="urn:microsoft.com/office/officeart/2009/3/layout/FramedTextPicture"/>
    <dgm:cxn modelId="{C56978F6-353C-5844-A7D8-B7488089BA85}" type="presParOf" srcId="{ACC0EFFF-BF48-7445-A8BD-73A25B736384}" destId="{78F6214A-841B-BB49-86FE-07DDE7567893}" srcOrd="3" destOrd="0" presId="urn:microsoft.com/office/officeart/2009/3/layout/FramedTextPicture"/>
    <dgm:cxn modelId="{9BA9E289-6B9C-DD4B-802F-C8A63F7B13C0}" type="presParOf" srcId="{ACC0EFFF-BF48-7445-A8BD-73A25B736384}" destId="{8B106C57-FE91-BB48-88AF-29823884F421}" srcOrd="4" destOrd="0" presId="urn:microsoft.com/office/officeart/2009/3/layout/FramedTextPicture"/>
    <dgm:cxn modelId="{FF5786E5-AFF9-4947-9304-D10AE9E501FE}" type="presParOf" srcId="{8B106C57-FE91-BB48-88AF-29823884F421}" destId="{1BD7C760-1C1A-7446-B4F6-E4D8533D8C3B}" srcOrd="0" destOrd="0" presId="urn:microsoft.com/office/officeart/2009/3/layout/FramedTextPicture"/>
    <dgm:cxn modelId="{82667405-E3B2-9344-B2A9-309CB83FABF8}" type="presParOf" srcId="{8B106C57-FE91-BB48-88AF-29823884F421}" destId="{605DEEF2-94FB-AA42-A186-F29F54EA109A}" srcOrd="1" destOrd="0" presId="urn:microsoft.com/office/officeart/2009/3/layout/FramedTextPicture"/>
    <dgm:cxn modelId="{D643EBD2-56F8-794D-A3D0-111A32C59F85}" type="presParOf" srcId="{8B106C57-FE91-BB48-88AF-29823884F421}" destId="{A6E55297-6C2A-1B4F-A106-9E1128309641}" srcOrd="2" destOrd="0" presId="urn:microsoft.com/office/officeart/2009/3/layout/FramedTextPicture"/>
    <dgm:cxn modelId="{65A3E1D3-86DE-FD44-AAC9-9CC19440AE5C}" type="presParOf" srcId="{8B106C57-FE91-BB48-88AF-29823884F421}" destId="{E0792716-E068-2E4E-9F49-79E333AE55F3}" srcOrd="3" destOrd="0" presId="urn:microsoft.com/office/officeart/2009/3/layout/FramedTextPicture"/>
    <dgm:cxn modelId="{FE8F6F35-136E-7E45-8E8D-BB1571D6A6C4}" type="presParOf" srcId="{8B106C57-FE91-BB48-88AF-29823884F421}" destId="{04E697A0-AF6D-E74E-AA82-AAA7C6FCFE12}" srcOrd="4" destOrd="0" presId="urn:microsoft.com/office/officeart/2009/3/layout/FramedTextPicture"/>
    <dgm:cxn modelId="{68F1B9E7-BA5D-7F42-8770-8E4DB4C00898}" type="presParOf" srcId="{8B106C57-FE91-BB48-88AF-29823884F421}" destId="{45139B8B-87FF-FD44-B5F7-64571C3A056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B2492-FFA5-6348-BD14-3AD1E34300E2}">
      <dsp:nvSpPr>
        <dsp:cNvPr id="0" name=""/>
        <dsp:cNvSpPr/>
      </dsp:nvSpPr>
      <dsp:spPr>
        <a:xfrm>
          <a:off x="0" y="26960"/>
          <a:ext cx="1682749" cy="1009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Android, iOS and Mobile Hacking</a:t>
          </a:r>
          <a:endParaRPr lang="en-US" sz="2000" kern="1200"/>
        </a:p>
      </dsp:txBody>
      <dsp:txXfrm>
        <a:off x="0" y="26960"/>
        <a:ext cx="1682749" cy="1009650"/>
      </dsp:txXfrm>
    </dsp:sp>
    <dsp:sp modelId="{1965F166-7306-C346-9454-625C8E0CCC8E}">
      <dsp:nvSpPr>
        <dsp:cNvPr id="0" name=""/>
        <dsp:cNvSpPr/>
      </dsp:nvSpPr>
      <dsp:spPr>
        <a:xfrm>
          <a:off x="1851025" y="26960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Code Assessment</a:t>
          </a:r>
          <a:endParaRPr lang="en-US" sz="2000" kern="1200"/>
        </a:p>
      </dsp:txBody>
      <dsp:txXfrm>
        <a:off x="1851025" y="26960"/>
        <a:ext cx="1682749" cy="1009650"/>
      </dsp:txXfrm>
    </dsp:sp>
    <dsp:sp modelId="{5B96966D-8ADD-C947-93F2-9479A3C9897C}">
      <dsp:nvSpPr>
        <dsp:cNvPr id="0" name=""/>
        <dsp:cNvSpPr/>
      </dsp:nvSpPr>
      <dsp:spPr>
        <a:xfrm>
          <a:off x="3702049" y="26960"/>
          <a:ext cx="1682749" cy="10096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Cryptography</a:t>
          </a:r>
          <a:endParaRPr lang="en-US" sz="2000" kern="1200"/>
        </a:p>
      </dsp:txBody>
      <dsp:txXfrm>
        <a:off x="3702049" y="26960"/>
        <a:ext cx="1682749" cy="1009650"/>
      </dsp:txXfrm>
    </dsp:sp>
    <dsp:sp modelId="{E082BB88-6CB5-A743-96C6-7C0334AEAC64}">
      <dsp:nvSpPr>
        <dsp:cNvPr id="0" name=""/>
        <dsp:cNvSpPr/>
      </dsp:nvSpPr>
      <dsp:spPr>
        <a:xfrm>
          <a:off x="0" y="1204885"/>
          <a:ext cx="1682749" cy="1009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Data Forensics and Incident Response</a:t>
          </a:r>
          <a:endParaRPr lang="en-US" sz="2000" kern="1200"/>
        </a:p>
      </dsp:txBody>
      <dsp:txXfrm>
        <a:off x="0" y="1204885"/>
        <a:ext cx="1682749" cy="1009650"/>
      </dsp:txXfrm>
    </dsp:sp>
    <dsp:sp modelId="{9AB294E2-1DEA-3E40-A5E0-2C7CF9C1DF89}">
      <dsp:nvSpPr>
        <dsp:cNvPr id="0" name=""/>
        <dsp:cNvSpPr/>
      </dsp:nvSpPr>
      <dsp:spPr>
        <a:xfrm>
          <a:off x="1851025" y="1204886"/>
          <a:ext cx="1682749" cy="10096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Exploitation and Ethical Hacking</a:t>
          </a:r>
          <a:endParaRPr lang="en-US" sz="2000" kern="1200" dirty="0"/>
        </a:p>
      </dsp:txBody>
      <dsp:txXfrm>
        <a:off x="1851025" y="1204886"/>
        <a:ext cx="1682749" cy="1009650"/>
      </dsp:txXfrm>
    </dsp:sp>
    <dsp:sp modelId="{7689A8D6-146C-1849-A1D2-EE4A92AD8B35}">
      <dsp:nvSpPr>
        <dsp:cNvPr id="0" name=""/>
        <dsp:cNvSpPr/>
      </dsp:nvSpPr>
      <dsp:spPr>
        <a:xfrm>
          <a:off x="3702049" y="1204886"/>
          <a:ext cx="1682749" cy="1009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Internet of Things</a:t>
          </a:r>
          <a:endParaRPr lang="en-US" sz="2000" kern="1200" dirty="0"/>
        </a:p>
      </dsp:txBody>
      <dsp:txXfrm>
        <a:off x="3702049" y="1204886"/>
        <a:ext cx="1682749" cy="1009650"/>
      </dsp:txXfrm>
    </dsp:sp>
    <dsp:sp modelId="{73378695-5E04-CB41-ADDF-2A2617D8F697}">
      <dsp:nvSpPr>
        <dsp:cNvPr id="0" name=""/>
        <dsp:cNvSpPr/>
      </dsp:nvSpPr>
      <dsp:spPr>
        <a:xfrm>
          <a:off x="0" y="2382810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Malware Defense</a:t>
          </a:r>
          <a:endParaRPr lang="en-US" sz="2000" kern="1200"/>
        </a:p>
      </dsp:txBody>
      <dsp:txXfrm>
        <a:off x="0" y="2382810"/>
        <a:ext cx="1682749" cy="1009650"/>
      </dsp:txXfrm>
    </dsp:sp>
    <dsp:sp modelId="{1308888A-5356-C64E-8713-8E375BFCCE50}">
      <dsp:nvSpPr>
        <dsp:cNvPr id="0" name=""/>
        <dsp:cNvSpPr/>
      </dsp:nvSpPr>
      <dsp:spPr>
        <a:xfrm>
          <a:off x="1851025" y="2382810"/>
          <a:ext cx="1682749" cy="10096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Malware Offense</a:t>
          </a:r>
          <a:endParaRPr lang="en-US" sz="2000" kern="1200"/>
        </a:p>
      </dsp:txBody>
      <dsp:txXfrm>
        <a:off x="1851025" y="2382810"/>
        <a:ext cx="1682749" cy="1009650"/>
      </dsp:txXfrm>
    </dsp:sp>
    <dsp:sp modelId="{54F28821-B4A0-E24B-A8BB-2F28BD27E933}">
      <dsp:nvSpPr>
        <dsp:cNvPr id="0" name=""/>
        <dsp:cNvSpPr/>
      </dsp:nvSpPr>
      <dsp:spPr>
        <a:xfrm>
          <a:off x="3702049" y="2382811"/>
          <a:ext cx="1682749" cy="1009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Network Attacks</a:t>
          </a:r>
          <a:endParaRPr lang="en-US" sz="2000" kern="1200"/>
        </a:p>
      </dsp:txBody>
      <dsp:txXfrm>
        <a:off x="3702049" y="2382811"/>
        <a:ext cx="1682749" cy="1009650"/>
      </dsp:txXfrm>
    </dsp:sp>
    <dsp:sp modelId="{9B9493EF-42A0-B343-97F4-F50EF8490893}">
      <dsp:nvSpPr>
        <dsp:cNvPr id="0" name=""/>
        <dsp:cNvSpPr/>
      </dsp:nvSpPr>
      <dsp:spPr>
        <a:xfrm>
          <a:off x="0" y="3560736"/>
          <a:ext cx="1682749" cy="10096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 Defense</a:t>
          </a:r>
          <a:endParaRPr lang="en-US" sz="2000" kern="1200" dirty="0"/>
        </a:p>
      </dsp:txBody>
      <dsp:txXfrm>
        <a:off x="0" y="3560736"/>
        <a:ext cx="1682749" cy="1009650"/>
      </dsp:txXfrm>
    </dsp:sp>
    <dsp:sp modelId="{5D99BBCA-D746-3A4B-A1E6-3C37E5508E99}">
      <dsp:nvSpPr>
        <dsp:cNvPr id="0" name=""/>
        <dsp:cNvSpPr/>
      </dsp:nvSpPr>
      <dsp:spPr>
        <a:xfrm>
          <a:off x="1851025" y="3560736"/>
          <a:ext cx="1682749" cy="1009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Vulnerability Assessment</a:t>
          </a:r>
          <a:endParaRPr lang="en-US" sz="2000" kern="1200" dirty="0"/>
        </a:p>
      </dsp:txBody>
      <dsp:txXfrm>
        <a:off x="1851025" y="3560736"/>
        <a:ext cx="1682749" cy="1009650"/>
      </dsp:txXfrm>
    </dsp:sp>
    <dsp:sp modelId="{5A4D7232-06E9-A842-A7C0-6F00A1D96C0E}">
      <dsp:nvSpPr>
        <dsp:cNvPr id="0" name=""/>
        <dsp:cNvSpPr/>
      </dsp:nvSpPr>
      <dsp:spPr>
        <a:xfrm>
          <a:off x="3702049" y="356073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 </a:t>
          </a:r>
          <a:r>
            <a:rPr lang="en-US" sz="2000" kern="1200" smtClean="0"/>
            <a:t>AppSec</a:t>
          </a:r>
          <a:endParaRPr lang="en-US" sz="2000" kern="1200"/>
        </a:p>
      </dsp:txBody>
      <dsp:txXfrm>
        <a:off x="3702049" y="3560736"/>
        <a:ext cx="1682749" cy="1009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BDD6E-14A9-CA46-95D3-C9E9122A4BD3}">
      <dsp:nvSpPr>
        <dsp:cNvPr id="0" name=""/>
        <dsp:cNvSpPr/>
      </dsp:nvSpPr>
      <dsp:spPr>
        <a:xfrm>
          <a:off x="632" y="572231"/>
          <a:ext cx="2466826" cy="1480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OSINT - Open Source Intelligence</a:t>
          </a:r>
          <a:endParaRPr lang="en-US" sz="2000" kern="1200" dirty="0"/>
        </a:p>
      </dsp:txBody>
      <dsp:txXfrm>
        <a:off x="632" y="572231"/>
        <a:ext cx="2466826" cy="1480095"/>
      </dsp:txXfrm>
    </dsp:sp>
    <dsp:sp modelId="{B672643F-556F-8D40-8005-4ECD259EFDCC}">
      <dsp:nvSpPr>
        <dsp:cNvPr id="0" name=""/>
        <dsp:cNvSpPr/>
      </dsp:nvSpPr>
      <dsp:spPr>
        <a:xfrm>
          <a:off x="2714141" y="572231"/>
          <a:ext cx="2466826" cy="1480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Reverse Engineering</a:t>
          </a:r>
          <a:endParaRPr lang="en-US" sz="2000" kern="1200" dirty="0"/>
        </a:p>
      </dsp:txBody>
      <dsp:txXfrm>
        <a:off x="2714141" y="572231"/>
        <a:ext cx="2466826" cy="1480095"/>
      </dsp:txXfrm>
    </dsp:sp>
    <dsp:sp modelId="{3EA871CA-CAF0-314A-9DCB-0F38D249D588}">
      <dsp:nvSpPr>
        <dsp:cNvPr id="0" name=""/>
        <dsp:cNvSpPr/>
      </dsp:nvSpPr>
      <dsp:spPr>
        <a:xfrm>
          <a:off x="632" y="2299010"/>
          <a:ext cx="2466826" cy="14800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Hardware/Embedded</a:t>
          </a:r>
          <a:endParaRPr lang="en-US" sz="2000" kern="1200" dirty="0"/>
        </a:p>
      </dsp:txBody>
      <dsp:txXfrm>
        <a:off x="632" y="2299010"/>
        <a:ext cx="2466826" cy="1480095"/>
      </dsp:txXfrm>
    </dsp:sp>
    <dsp:sp modelId="{F170F54A-EC90-FE4F-9F4E-C5F6F4ECF180}">
      <dsp:nvSpPr>
        <dsp:cNvPr id="0" name=""/>
        <dsp:cNvSpPr/>
      </dsp:nvSpPr>
      <dsp:spPr>
        <a:xfrm>
          <a:off x="2714141" y="2299010"/>
          <a:ext cx="2466826" cy="1480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 Factors</a:t>
          </a:r>
          <a:endParaRPr lang="en-US" sz="2000" kern="1200" dirty="0"/>
        </a:p>
      </dsp:txBody>
      <dsp:txXfrm>
        <a:off x="2714141" y="2299010"/>
        <a:ext cx="2466826" cy="148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5A939-3305-3343-A2F4-D5865C36D58F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82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Straight talk, no scan, no goodies, nothing to buy…</a:t>
          </a:r>
          <a:endParaRPr lang="en-US" sz="2300" kern="1200"/>
        </a:p>
      </dsp:txBody>
      <dsp:txXfrm rot="5400000">
        <a:off x="2535" y="870268"/>
        <a:ext cx="2487699" cy="2610802"/>
      </dsp:txXfrm>
    </dsp:sp>
    <dsp:sp modelId="{215F037D-2119-B640-A041-B9BFDF8B558F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82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Got some Fresh oxygen between Briefings and Business Hall</a:t>
          </a:r>
          <a:endParaRPr lang="en-US" sz="2300" kern="1200"/>
        </a:p>
      </dsp:txBody>
      <dsp:txXfrm rot="5400000">
        <a:off x="2676811" y="870268"/>
        <a:ext cx="2487699" cy="2610802"/>
      </dsp:txXfrm>
    </dsp:sp>
    <dsp:sp modelId="{9EF3D9AF-BCE0-2840-960A-F53014B2C57B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82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When talking about their tools developers are very open and not shy sharing the reality of their status and capabilities</a:t>
          </a:r>
          <a:endParaRPr lang="en-US" sz="2300" kern="1200" dirty="0"/>
        </a:p>
      </dsp:txBody>
      <dsp:txXfrm rot="5400000">
        <a:off x="5351088" y="870268"/>
        <a:ext cx="2487699" cy="2610802"/>
      </dsp:txXfrm>
    </dsp:sp>
    <dsp:sp modelId="{F4AFFC3A-051D-3545-BEAB-1200050524E9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82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They often know very well the commercial space to compare with so good place to talk with expert on the field they present on</a:t>
          </a:r>
          <a:endParaRPr lang="en-US" sz="2300" kern="1200"/>
        </a:p>
      </dsp:txBody>
      <dsp:txXfrm rot="5400000">
        <a:off x="8025365" y="870268"/>
        <a:ext cx="2487699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073F9-CED0-DB44-9597-74A9F9AA0EDF}">
      <dsp:nvSpPr>
        <dsp:cNvPr id="0" name=""/>
        <dsp:cNvSpPr/>
      </dsp:nvSpPr>
      <dsp:spPr>
        <a:xfrm>
          <a:off x="2093211" y="88284"/>
          <a:ext cx="1437766" cy="9585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51F09B-F969-0445-B346-BF920543B8C0}">
      <dsp:nvSpPr>
        <dsp:cNvPr id="0" name=""/>
        <dsp:cNvSpPr/>
      </dsp:nvSpPr>
      <dsp:spPr>
        <a:xfrm>
          <a:off x="3591008" y="1106729"/>
          <a:ext cx="2036960" cy="125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BH Asia 2017 Opening talk by </a:t>
          </a:r>
          <a:r>
            <a:rPr lang="en-US" sz="1200" kern="1200" dirty="0" smtClean="0">
              <a:hlinkClick xmlns:r="http://schemas.openxmlformats.org/officeDocument/2006/relationships" r:id="rId2"/>
            </a:rPr>
            <a:t>Halvar Flake</a:t>
          </a:r>
          <a:r>
            <a:rPr lang="en-US" sz="1200" u="sng" kern="1200" dirty="0" smtClean="0"/>
            <a:t>, “Why we are not building a </a:t>
          </a:r>
          <a:r>
            <a:rPr lang="en-US" sz="1200" u="sng" kern="1200" dirty="0" err="1" smtClean="0"/>
            <a:t>defentable</a:t>
          </a:r>
          <a:r>
            <a:rPr lang="en-US" sz="1200" u="sng" kern="1200" dirty="0" smtClean="0"/>
            <a:t> Internet?”</a:t>
          </a:r>
          <a:r>
            <a:rPr lang="en-US" sz="12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&gt; Because Security vendors don’t listen enough to the users/customers</a:t>
          </a:r>
          <a:endParaRPr lang="en-US" sz="1200" kern="1200" dirty="0"/>
        </a:p>
      </dsp:txBody>
      <dsp:txXfrm>
        <a:off x="3591008" y="1106729"/>
        <a:ext cx="2036960" cy="1258194"/>
      </dsp:txXfrm>
    </dsp:sp>
    <dsp:sp modelId="{BDFDDC68-5B6F-E44B-A0AB-83F57A794F3B}">
      <dsp:nvSpPr>
        <dsp:cNvPr id="0" name=""/>
        <dsp:cNvSpPr/>
      </dsp:nvSpPr>
      <dsp:spPr>
        <a:xfrm>
          <a:off x="3411287" y="927162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25FB4-8991-CE40-B9A1-D07AA89742DD}">
      <dsp:nvSpPr>
        <dsp:cNvPr id="0" name=""/>
        <dsp:cNvSpPr/>
      </dsp:nvSpPr>
      <dsp:spPr>
        <a:xfrm rot="5400000">
          <a:off x="5332596" y="927226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CAB8B-592C-1948-BC05-5898982AB0F5}">
      <dsp:nvSpPr>
        <dsp:cNvPr id="0" name=""/>
        <dsp:cNvSpPr/>
      </dsp:nvSpPr>
      <dsp:spPr>
        <a:xfrm rot="16200000">
          <a:off x="3411224" y="2055474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30412F-BC9F-924C-B874-E93D48421D3C}">
      <dsp:nvSpPr>
        <dsp:cNvPr id="0" name=""/>
        <dsp:cNvSpPr/>
      </dsp:nvSpPr>
      <dsp:spPr>
        <a:xfrm rot="10800000">
          <a:off x="5332660" y="2055411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97E20-DE85-CE44-B272-2E1C17B38C0A}">
      <dsp:nvSpPr>
        <dsp:cNvPr id="0" name=""/>
        <dsp:cNvSpPr/>
      </dsp:nvSpPr>
      <dsp:spPr>
        <a:xfrm>
          <a:off x="6370141" y="88284"/>
          <a:ext cx="1437766" cy="958507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68C75-FADD-D64F-A78C-53BFD0158CAF}">
      <dsp:nvSpPr>
        <dsp:cNvPr id="0" name=""/>
        <dsp:cNvSpPr/>
      </dsp:nvSpPr>
      <dsp:spPr>
        <a:xfrm>
          <a:off x="7867939" y="1106729"/>
          <a:ext cx="2036960" cy="125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And what we have here?</a:t>
          </a:r>
          <a:endParaRPr lang="en-US" sz="3200" kern="1200" dirty="0"/>
        </a:p>
      </dsp:txBody>
      <dsp:txXfrm>
        <a:off x="7867939" y="1106729"/>
        <a:ext cx="2036960" cy="1258194"/>
      </dsp:txXfrm>
    </dsp:sp>
    <dsp:sp modelId="{1EB6447E-77CB-AB44-A7AB-B404D2FE4912}">
      <dsp:nvSpPr>
        <dsp:cNvPr id="0" name=""/>
        <dsp:cNvSpPr/>
      </dsp:nvSpPr>
      <dsp:spPr>
        <a:xfrm>
          <a:off x="7688218" y="927162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2000C-D622-E747-A2FF-D42ACDA2EC2A}">
      <dsp:nvSpPr>
        <dsp:cNvPr id="0" name=""/>
        <dsp:cNvSpPr/>
      </dsp:nvSpPr>
      <dsp:spPr>
        <a:xfrm rot="5400000">
          <a:off x="9609527" y="927226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5F223-7562-F744-9782-2D863E505FF8}">
      <dsp:nvSpPr>
        <dsp:cNvPr id="0" name=""/>
        <dsp:cNvSpPr/>
      </dsp:nvSpPr>
      <dsp:spPr>
        <a:xfrm rot="16200000">
          <a:off x="7688155" y="2055474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203D9-1812-F949-9708-7154CD301D43}">
      <dsp:nvSpPr>
        <dsp:cNvPr id="0" name=""/>
        <dsp:cNvSpPr/>
      </dsp:nvSpPr>
      <dsp:spPr>
        <a:xfrm rot="10800000">
          <a:off x="9609590" y="2055411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7C760-1C1A-7446-B4F6-E4D8533D8C3B}">
      <dsp:nvSpPr>
        <dsp:cNvPr id="0" name=""/>
        <dsp:cNvSpPr/>
      </dsp:nvSpPr>
      <dsp:spPr>
        <a:xfrm>
          <a:off x="4231676" y="2917600"/>
          <a:ext cx="1437766" cy="95850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5DEEF2-94FB-AA42-A186-F29F54EA109A}">
      <dsp:nvSpPr>
        <dsp:cNvPr id="0" name=""/>
        <dsp:cNvSpPr/>
      </dsp:nvSpPr>
      <dsp:spPr>
        <a:xfrm>
          <a:off x="5729473" y="3936045"/>
          <a:ext cx="2036960" cy="125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Live feedbacks from the users to the developers – Shortest feedback loop possible!!!</a:t>
          </a:r>
          <a:endParaRPr lang="en-US" sz="1800" kern="1200" dirty="0"/>
        </a:p>
      </dsp:txBody>
      <dsp:txXfrm>
        <a:off x="5729473" y="3936045"/>
        <a:ext cx="2036960" cy="1258194"/>
      </dsp:txXfrm>
    </dsp:sp>
    <dsp:sp modelId="{A6E55297-6C2A-1B4F-A106-9E1128309641}">
      <dsp:nvSpPr>
        <dsp:cNvPr id="0" name=""/>
        <dsp:cNvSpPr/>
      </dsp:nvSpPr>
      <dsp:spPr>
        <a:xfrm>
          <a:off x="5549753" y="3756479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92716-E068-2E4E-9F49-79E333AE55F3}">
      <dsp:nvSpPr>
        <dsp:cNvPr id="0" name=""/>
        <dsp:cNvSpPr/>
      </dsp:nvSpPr>
      <dsp:spPr>
        <a:xfrm rot="5400000">
          <a:off x="7471061" y="3756542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697A0-AF6D-E74E-AA82-AAA7C6FCFE12}">
      <dsp:nvSpPr>
        <dsp:cNvPr id="0" name=""/>
        <dsp:cNvSpPr/>
      </dsp:nvSpPr>
      <dsp:spPr>
        <a:xfrm rot="16200000">
          <a:off x="5549689" y="4884790"/>
          <a:ext cx="489325" cy="48919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139B8B-87FF-FD44-B5F7-64571C3A0561}">
      <dsp:nvSpPr>
        <dsp:cNvPr id="0" name=""/>
        <dsp:cNvSpPr/>
      </dsp:nvSpPr>
      <dsp:spPr>
        <a:xfrm rot="10800000">
          <a:off x="7471125" y="4884727"/>
          <a:ext cx="489198" cy="4893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/>
          <a:lstStyle>
            <a:lvl1pPr algn="r">
              <a:defRPr sz="1200"/>
            </a:lvl1pPr>
          </a:lstStyle>
          <a:p>
            <a:fld id="{E17B2DBE-960A-614B-B965-BE0EA04CC77A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 anchor="b"/>
          <a:lstStyle>
            <a:lvl1pPr algn="r">
              <a:defRPr sz="1200"/>
            </a:lvl1pPr>
          </a:lstStyle>
          <a:p>
            <a:fld id="{1339C423-F22A-3B4E-A9CE-1A814546B4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996098" y="9319281"/>
            <a:ext cx="1338853" cy="148763"/>
            <a:chOff x="6880226" y="6316662"/>
            <a:chExt cx="1614487" cy="17938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880226" y="6318250"/>
              <a:ext cx="138112" cy="177800"/>
            </a:xfrm>
            <a:custGeom>
              <a:avLst/>
              <a:gdLst>
                <a:gd name="T0" fmla="*/ 40 w 74"/>
                <a:gd name="T1" fmla="*/ 40 h 95"/>
                <a:gd name="T2" fmla="*/ 17 w 74"/>
                <a:gd name="T3" fmla="*/ 26 h 95"/>
                <a:gd name="T4" fmla="*/ 38 w 74"/>
                <a:gd name="T5" fmla="*/ 13 h 95"/>
                <a:gd name="T6" fmla="*/ 62 w 74"/>
                <a:gd name="T7" fmla="*/ 25 h 95"/>
                <a:gd name="T8" fmla="*/ 63 w 74"/>
                <a:gd name="T9" fmla="*/ 26 h 95"/>
                <a:gd name="T10" fmla="*/ 64 w 74"/>
                <a:gd name="T11" fmla="*/ 26 h 95"/>
                <a:gd name="T12" fmla="*/ 72 w 74"/>
                <a:gd name="T13" fmla="*/ 18 h 95"/>
                <a:gd name="T14" fmla="*/ 38 w 74"/>
                <a:gd name="T15" fmla="*/ 0 h 95"/>
                <a:gd name="T16" fmla="*/ 3 w 74"/>
                <a:gd name="T17" fmla="*/ 28 h 95"/>
                <a:gd name="T18" fmla="*/ 34 w 74"/>
                <a:gd name="T19" fmla="*/ 54 h 95"/>
                <a:gd name="T20" fmla="*/ 59 w 74"/>
                <a:gd name="T21" fmla="*/ 68 h 95"/>
                <a:gd name="T22" fmla="*/ 38 w 74"/>
                <a:gd name="T23" fmla="*/ 81 h 95"/>
                <a:gd name="T24" fmla="*/ 9 w 74"/>
                <a:gd name="T25" fmla="*/ 68 h 95"/>
                <a:gd name="T26" fmla="*/ 9 w 74"/>
                <a:gd name="T27" fmla="*/ 67 h 95"/>
                <a:gd name="T28" fmla="*/ 8 w 74"/>
                <a:gd name="T29" fmla="*/ 67 h 95"/>
                <a:gd name="T30" fmla="*/ 0 w 74"/>
                <a:gd name="T31" fmla="*/ 75 h 95"/>
                <a:gd name="T32" fmla="*/ 38 w 74"/>
                <a:gd name="T33" fmla="*/ 95 h 95"/>
                <a:gd name="T34" fmla="*/ 74 w 74"/>
                <a:gd name="T35" fmla="*/ 67 h 95"/>
                <a:gd name="T36" fmla="*/ 40 w 74"/>
                <a:gd name="T37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5">
                  <a:moveTo>
                    <a:pt x="40" y="40"/>
                  </a:moveTo>
                  <a:cubicBezTo>
                    <a:pt x="24" y="37"/>
                    <a:pt x="17" y="34"/>
                    <a:pt x="17" y="26"/>
                  </a:cubicBezTo>
                  <a:cubicBezTo>
                    <a:pt x="17" y="18"/>
                    <a:pt x="25" y="13"/>
                    <a:pt x="38" y="13"/>
                  </a:cubicBezTo>
                  <a:cubicBezTo>
                    <a:pt x="48" y="13"/>
                    <a:pt x="57" y="18"/>
                    <a:pt x="62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6" y="26"/>
                    <a:pt x="72" y="23"/>
                    <a:pt x="72" y="18"/>
                  </a:cubicBezTo>
                  <a:cubicBezTo>
                    <a:pt x="72" y="11"/>
                    <a:pt x="60" y="0"/>
                    <a:pt x="38" y="0"/>
                  </a:cubicBezTo>
                  <a:cubicBezTo>
                    <a:pt x="17" y="0"/>
                    <a:pt x="3" y="11"/>
                    <a:pt x="3" y="28"/>
                  </a:cubicBezTo>
                  <a:cubicBezTo>
                    <a:pt x="3" y="47"/>
                    <a:pt x="21" y="51"/>
                    <a:pt x="34" y="54"/>
                  </a:cubicBezTo>
                  <a:cubicBezTo>
                    <a:pt x="51" y="57"/>
                    <a:pt x="59" y="59"/>
                    <a:pt x="59" y="68"/>
                  </a:cubicBezTo>
                  <a:cubicBezTo>
                    <a:pt x="59" y="77"/>
                    <a:pt x="51" y="81"/>
                    <a:pt x="38" y="81"/>
                  </a:cubicBezTo>
                  <a:cubicBezTo>
                    <a:pt x="25" y="81"/>
                    <a:pt x="16" y="77"/>
                    <a:pt x="9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0" y="70"/>
                    <a:pt x="0" y="75"/>
                  </a:cubicBezTo>
                  <a:cubicBezTo>
                    <a:pt x="0" y="84"/>
                    <a:pt x="14" y="95"/>
                    <a:pt x="38" y="95"/>
                  </a:cubicBezTo>
                  <a:cubicBezTo>
                    <a:pt x="60" y="95"/>
                    <a:pt x="74" y="84"/>
                    <a:pt x="74" y="67"/>
                  </a:cubicBezTo>
                  <a:cubicBezTo>
                    <a:pt x="74" y="47"/>
                    <a:pt x="55" y="43"/>
                    <a:pt x="40" y="4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7029450" y="6318250"/>
              <a:ext cx="165100" cy="177800"/>
            </a:xfrm>
            <a:custGeom>
              <a:avLst/>
              <a:gdLst>
                <a:gd name="T0" fmla="*/ 45 w 88"/>
                <a:gd name="T1" fmla="*/ 0 h 95"/>
                <a:gd name="T2" fmla="*/ 0 w 88"/>
                <a:gd name="T3" fmla="*/ 48 h 95"/>
                <a:gd name="T4" fmla="*/ 46 w 88"/>
                <a:gd name="T5" fmla="*/ 95 h 95"/>
                <a:gd name="T6" fmla="*/ 85 w 88"/>
                <a:gd name="T7" fmla="*/ 74 h 95"/>
                <a:gd name="T8" fmla="*/ 77 w 88"/>
                <a:gd name="T9" fmla="*/ 65 h 95"/>
                <a:gd name="T10" fmla="*/ 75 w 88"/>
                <a:gd name="T11" fmla="*/ 66 h 95"/>
                <a:gd name="T12" fmla="*/ 46 w 88"/>
                <a:gd name="T13" fmla="*/ 81 h 95"/>
                <a:gd name="T14" fmla="*/ 15 w 88"/>
                <a:gd name="T15" fmla="*/ 52 h 95"/>
                <a:gd name="T16" fmla="*/ 81 w 88"/>
                <a:gd name="T17" fmla="*/ 52 h 95"/>
                <a:gd name="T18" fmla="*/ 88 w 88"/>
                <a:gd name="T19" fmla="*/ 47 h 95"/>
                <a:gd name="T20" fmla="*/ 88 w 88"/>
                <a:gd name="T21" fmla="*/ 46 h 95"/>
                <a:gd name="T22" fmla="*/ 45 w 88"/>
                <a:gd name="T23" fmla="*/ 0 h 95"/>
                <a:gd name="T24" fmla="*/ 45 w 88"/>
                <a:gd name="T25" fmla="*/ 14 h 95"/>
                <a:gd name="T26" fmla="*/ 72 w 88"/>
                <a:gd name="T27" fmla="*/ 39 h 95"/>
                <a:gd name="T28" fmla="*/ 16 w 88"/>
                <a:gd name="T29" fmla="*/ 39 h 95"/>
                <a:gd name="T30" fmla="*/ 45 w 88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5">
                  <a:moveTo>
                    <a:pt x="45" y="0"/>
                  </a:moveTo>
                  <a:cubicBezTo>
                    <a:pt x="19" y="0"/>
                    <a:pt x="0" y="20"/>
                    <a:pt x="0" y="48"/>
                  </a:cubicBezTo>
                  <a:cubicBezTo>
                    <a:pt x="0" y="75"/>
                    <a:pt x="19" y="95"/>
                    <a:pt x="46" y="95"/>
                  </a:cubicBezTo>
                  <a:cubicBezTo>
                    <a:pt x="70" y="95"/>
                    <a:pt x="85" y="81"/>
                    <a:pt x="85" y="74"/>
                  </a:cubicBezTo>
                  <a:cubicBezTo>
                    <a:pt x="85" y="68"/>
                    <a:pt x="79" y="65"/>
                    <a:pt x="77" y="65"/>
                  </a:cubicBezTo>
                  <a:cubicBezTo>
                    <a:pt x="76" y="65"/>
                    <a:pt x="75" y="66"/>
                    <a:pt x="75" y="66"/>
                  </a:cubicBezTo>
                  <a:cubicBezTo>
                    <a:pt x="70" y="73"/>
                    <a:pt x="63" y="81"/>
                    <a:pt x="46" y="81"/>
                  </a:cubicBezTo>
                  <a:cubicBezTo>
                    <a:pt x="29" y="81"/>
                    <a:pt x="17" y="69"/>
                    <a:pt x="15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4" y="52"/>
                    <a:pt x="88" y="52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18"/>
                    <a:pt x="71" y="0"/>
                    <a:pt x="45" y="0"/>
                  </a:cubicBezTo>
                  <a:close/>
                  <a:moveTo>
                    <a:pt x="45" y="14"/>
                  </a:moveTo>
                  <a:cubicBezTo>
                    <a:pt x="60" y="14"/>
                    <a:pt x="70" y="23"/>
                    <a:pt x="72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24"/>
                    <a:pt x="30" y="14"/>
                    <a:pt x="45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207250" y="6319838"/>
              <a:ext cx="95250" cy="174625"/>
            </a:xfrm>
            <a:custGeom>
              <a:avLst/>
              <a:gdLst>
                <a:gd name="T0" fmla="*/ 37 w 51"/>
                <a:gd name="T1" fmla="*/ 0 h 93"/>
                <a:gd name="T2" fmla="*/ 15 w 51"/>
                <a:gd name="T3" fmla="*/ 12 h 93"/>
                <a:gd name="T4" fmla="*/ 6 w 51"/>
                <a:gd name="T5" fmla="*/ 1 h 93"/>
                <a:gd name="T6" fmla="*/ 0 w 51"/>
                <a:gd name="T7" fmla="*/ 4 h 93"/>
                <a:gd name="T8" fmla="*/ 0 w 51"/>
                <a:gd name="T9" fmla="*/ 86 h 93"/>
                <a:gd name="T10" fmla="*/ 7 w 51"/>
                <a:gd name="T11" fmla="*/ 93 h 93"/>
                <a:gd name="T12" fmla="*/ 8 w 51"/>
                <a:gd name="T13" fmla="*/ 93 h 93"/>
                <a:gd name="T14" fmla="*/ 15 w 51"/>
                <a:gd name="T15" fmla="*/ 86 h 93"/>
                <a:gd name="T16" fmla="*/ 15 w 51"/>
                <a:gd name="T17" fmla="*/ 51 h 93"/>
                <a:gd name="T18" fmla="*/ 35 w 51"/>
                <a:gd name="T19" fmla="*/ 14 h 93"/>
                <a:gd name="T20" fmla="*/ 45 w 51"/>
                <a:gd name="T21" fmla="*/ 18 h 93"/>
                <a:gd name="T22" fmla="*/ 45 w 51"/>
                <a:gd name="T23" fmla="*/ 18 h 93"/>
                <a:gd name="T24" fmla="*/ 46 w 51"/>
                <a:gd name="T25" fmla="*/ 18 h 93"/>
                <a:gd name="T26" fmla="*/ 51 w 51"/>
                <a:gd name="T27" fmla="*/ 10 h 93"/>
                <a:gd name="T28" fmla="*/ 37 w 5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93">
                  <a:moveTo>
                    <a:pt x="37" y="0"/>
                  </a:moveTo>
                  <a:cubicBezTo>
                    <a:pt x="27" y="0"/>
                    <a:pt x="20" y="4"/>
                    <a:pt x="15" y="12"/>
                  </a:cubicBezTo>
                  <a:cubicBezTo>
                    <a:pt x="15" y="5"/>
                    <a:pt x="11" y="1"/>
                    <a:pt x="6" y="1"/>
                  </a:cubicBezTo>
                  <a:cubicBezTo>
                    <a:pt x="4" y="1"/>
                    <a:pt x="0" y="2"/>
                    <a:pt x="0" y="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3" y="93"/>
                    <a:pt x="7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3" y="93"/>
                    <a:pt x="15" y="91"/>
                    <a:pt x="15" y="8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5"/>
                    <a:pt x="19" y="14"/>
                    <a:pt x="35" y="14"/>
                  </a:cubicBezTo>
                  <a:cubicBezTo>
                    <a:pt x="39" y="14"/>
                    <a:pt x="42" y="15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8"/>
                    <a:pt x="51" y="15"/>
                    <a:pt x="51" y="10"/>
                  </a:cubicBezTo>
                  <a:cubicBezTo>
                    <a:pt x="51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312025" y="6319838"/>
              <a:ext cx="158750" cy="174625"/>
            </a:xfrm>
            <a:custGeom>
              <a:avLst/>
              <a:gdLst>
                <a:gd name="T0" fmla="*/ 77 w 85"/>
                <a:gd name="T1" fmla="*/ 0 h 93"/>
                <a:gd name="T2" fmla="*/ 67 w 85"/>
                <a:gd name="T3" fmla="*/ 10 h 93"/>
                <a:gd name="T4" fmla="*/ 42 w 85"/>
                <a:gd name="T5" fmla="*/ 74 h 93"/>
                <a:gd name="T6" fmla="*/ 18 w 85"/>
                <a:gd name="T7" fmla="*/ 10 h 93"/>
                <a:gd name="T8" fmla="*/ 7 w 85"/>
                <a:gd name="T9" fmla="*/ 0 h 93"/>
                <a:gd name="T10" fmla="*/ 1 w 85"/>
                <a:gd name="T11" fmla="*/ 3 h 93"/>
                <a:gd name="T12" fmla="*/ 0 w 85"/>
                <a:gd name="T13" fmla="*/ 6 h 93"/>
                <a:gd name="T14" fmla="*/ 32 w 85"/>
                <a:gd name="T15" fmla="*/ 87 h 93"/>
                <a:gd name="T16" fmla="*/ 42 w 85"/>
                <a:gd name="T17" fmla="*/ 93 h 93"/>
                <a:gd name="T18" fmla="*/ 52 w 85"/>
                <a:gd name="T19" fmla="*/ 87 h 93"/>
                <a:gd name="T20" fmla="*/ 84 w 85"/>
                <a:gd name="T21" fmla="*/ 6 h 93"/>
                <a:gd name="T22" fmla="*/ 84 w 85"/>
                <a:gd name="T23" fmla="*/ 3 h 93"/>
                <a:gd name="T24" fmla="*/ 77 w 85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3">
                  <a:moveTo>
                    <a:pt x="77" y="0"/>
                  </a:moveTo>
                  <a:cubicBezTo>
                    <a:pt x="72" y="0"/>
                    <a:pt x="70" y="3"/>
                    <a:pt x="67" y="10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2"/>
                    <a:pt x="13" y="0"/>
                    <a:pt x="7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4" y="91"/>
                    <a:pt x="35" y="93"/>
                    <a:pt x="42" y="93"/>
                  </a:cubicBezTo>
                  <a:cubicBezTo>
                    <a:pt x="49" y="93"/>
                    <a:pt x="51" y="91"/>
                    <a:pt x="52" y="8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4" y="4"/>
                    <a:pt x="84" y="3"/>
                  </a:cubicBezTo>
                  <a:cubicBezTo>
                    <a:pt x="83" y="3"/>
                    <a:pt x="81" y="0"/>
                    <a:pt x="77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481888" y="6319838"/>
              <a:ext cx="26987" cy="171450"/>
            </a:xfrm>
            <a:custGeom>
              <a:avLst/>
              <a:gdLst>
                <a:gd name="T0" fmla="*/ 8 w 15"/>
                <a:gd name="T1" fmla="*/ 0 h 92"/>
                <a:gd name="T2" fmla="*/ 7 w 15"/>
                <a:gd name="T3" fmla="*/ 0 h 92"/>
                <a:gd name="T4" fmla="*/ 0 w 15"/>
                <a:gd name="T5" fmla="*/ 8 h 92"/>
                <a:gd name="T6" fmla="*/ 0 w 15"/>
                <a:gd name="T7" fmla="*/ 85 h 92"/>
                <a:gd name="T8" fmla="*/ 7 w 15"/>
                <a:gd name="T9" fmla="*/ 92 h 92"/>
                <a:gd name="T10" fmla="*/ 8 w 15"/>
                <a:gd name="T11" fmla="*/ 92 h 92"/>
                <a:gd name="T12" fmla="*/ 15 w 15"/>
                <a:gd name="T13" fmla="*/ 85 h 92"/>
                <a:gd name="T14" fmla="*/ 15 w 15"/>
                <a:gd name="T15" fmla="*/ 8 h 92"/>
                <a:gd name="T16" fmla="*/ 8 w 15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2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2" y="92"/>
                    <a:pt x="7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12" y="92"/>
                    <a:pt x="15" y="90"/>
                    <a:pt x="15" y="8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521575" y="6318250"/>
              <a:ext cx="160337" cy="177800"/>
            </a:xfrm>
            <a:custGeom>
              <a:avLst/>
              <a:gdLst>
                <a:gd name="T0" fmla="*/ 47 w 86"/>
                <a:gd name="T1" fmla="*/ 14 h 95"/>
                <a:gd name="T2" fmla="*/ 75 w 86"/>
                <a:gd name="T3" fmla="*/ 32 h 95"/>
                <a:gd name="T4" fmla="*/ 77 w 86"/>
                <a:gd name="T5" fmla="*/ 33 h 95"/>
                <a:gd name="T6" fmla="*/ 86 w 86"/>
                <a:gd name="T7" fmla="*/ 26 h 95"/>
                <a:gd name="T8" fmla="*/ 47 w 86"/>
                <a:gd name="T9" fmla="*/ 0 h 95"/>
                <a:gd name="T10" fmla="*/ 0 w 86"/>
                <a:gd name="T11" fmla="*/ 47 h 95"/>
                <a:gd name="T12" fmla="*/ 47 w 86"/>
                <a:gd name="T13" fmla="*/ 95 h 95"/>
                <a:gd name="T14" fmla="*/ 86 w 86"/>
                <a:gd name="T15" fmla="*/ 69 h 95"/>
                <a:gd name="T16" fmla="*/ 77 w 86"/>
                <a:gd name="T17" fmla="*/ 61 h 95"/>
                <a:gd name="T18" fmla="*/ 75 w 86"/>
                <a:gd name="T19" fmla="*/ 63 h 95"/>
                <a:gd name="T20" fmla="*/ 47 w 86"/>
                <a:gd name="T21" fmla="*/ 81 h 95"/>
                <a:gd name="T22" fmla="*/ 16 w 86"/>
                <a:gd name="T23" fmla="*/ 47 h 95"/>
                <a:gd name="T24" fmla="*/ 47 w 86"/>
                <a:gd name="T2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5">
                  <a:moveTo>
                    <a:pt x="47" y="14"/>
                  </a:moveTo>
                  <a:cubicBezTo>
                    <a:pt x="61" y="14"/>
                    <a:pt x="70" y="20"/>
                    <a:pt x="75" y="32"/>
                  </a:cubicBezTo>
                  <a:cubicBezTo>
                    <a:pt x="75" y="33"/>
                    <a:pt x="76" y="33"/>
                    <a:pt x="77" y="33"/>
                  </a:cubicBezTo>
                  <a:cubicBezTo>
                    <a:pt x="80" y="33"/>
                    <a:pt x="86" y="31"/>
                    <a:pt x="86" y="26"/>
                  </a:cubicBezTo>
                  <a:cubicBezTo>
                    <a:pt x="86" y="16"/>
                    <a:pt x="73" y="0"/>
                    <a:pt x="47" y="0"/>
                  </a:cubicBezTo>
                  <a:cubicBezTo>
                    <a:pt x="20" y="0"/>
                    <a:pt x="0" y="20"/>
                    <a:pt x="0" y="47"/>
                  </a:cubicBezTo>
                  <a:cubicBezTo>
                    <a:pt x="0" y="74"/>
                    <a:pt x="20" y="95"/>
                    <a:pt x="47" y="95"/>
                  </a:cubicBezTo>
                  <a:cubicBezTo>
                    <a:pt x="73" y="95"/>
                    <a:pt x="86" y="78"/>
                    <a:pt x="86" y="69"/>
                  </a:cubicBezTo>
                  <a:cubicBezTo>
                    <a:pt x="86" y="64"/>
                    <a:pt x="80" y="61"/>
                    <a:pt x="77" y="61"/>
                  </a:cubicBezTo>
                  <a:cubicBezTo>
                    <a:pt x="76" y="61"/>
                    <a:pt x="75" y="62"/>
                    <a:pt x="75" y="63"/>
                  </a:cubicBezTo>
                  <a:cubicBezTo>
                    <a:pt x="70" y="75"/>
                    <a:pt x="61" y="81"/>
                    <a:pt x="47" y="81"/>
                  </a:cubicBezTo>
                  <a:cubicBezTo>
                    <a:pt x="29" y="81"/>
                    <a:pt x="16" y="67"/>
                    <a:pt x="16" y="47"/>
                  </a:cubicBezTo>
                  <a:cubicBezTo>
                    <a:pt x="16" y="28"/>
                    <a:pt x="29" y="14"/>
                    <a:pt x="47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693025" y="6318250"/>
              <a:ext cx="163512" cy="177800"/>
            </a:xfrm>
            <a:custGeom>
              <a:avLst/>
              <a:gdLst>
                <a:gd name="T0" fmla="*/ 46 w 88"/>
                <a:gd name="T1" fmla="*/ 0 h 95"/>
                <a:gd name="T2" fmla="*/ 0 w 88"/>
                <a:gd name="T3" fmla="*/ 48 h 95"/>
                <a:gd name="T4" fmla="*/ 47 w 88"/>
                <a:gd name="T5" fmla="*/ 95 h 95"/>
                <a:gd name="T6" fmla="*/ 85 w 88"/>
                <a:gd name="T7" fmla="*/ 74 h 95"/>
                <a:gd name="T8" fmla="*/ 77 w 88"/>
                <a:gd name="T9" fmla="*/ 65 h 95"/>
                <a:gd name="T10" fmla="*/ 75 w 88"/>
                <a:gd name="T11" fmla="*/ 66 h 95"/>
                <a:gd name="T12" fmla="*/ 47 w 88"/>
                <a:gd name="T13" fmla="*/ 81 h 95"/>
                <a:gd name="T14" fmla="*/ 15 w 88"/>
                <a:gd name="T15" fmla="*/ 52 h 95"/>
                <a:gd name="T16" fmla="*/ 82 w 88"/>
                <a:gd name="T17" fmla="*/ 52 h 95"/>
                <a:gd name="T18" fmla="*/ 88 w 88"/>
                <a:gd name="T19" fmla="*/ 47 h 95"/>
                <a:gd name="T20" fmla="*/ 88 w 88"/>
                <a:gd name="T21" fmla="*/ 46 h 95"/>
                <a:gd name="T22" fmla="*/ 46 w 88"/>
                <a:gd name="T23" fmla="*/ 0 h 95"/>
                <a:gd name="T24" fmla="*/ 46 w 88"/>
                <a:gd name="T25" fmla="*/ 14 h 95"/>
                <a:gd name="T26" fmla="*/ 72 w 88"/>
                <a:gd name="T27" fmla="*/ 39 h 95"/>
                <a:gd name="T28" fmla="*/ 16 w 88"/>
                <a:gd name="T29" fmla="*/ 39 h 95"/>
                <a:gd name="T30" fmla="*/ 46 w 88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5">
                  <a:moveTo>
                    <a:pt x="46" y="0"/>
                  </a:moveTo>
                  <a:cubicBezTo>
                    <a:pt x="20" y="0"/>
                    <a:pt x="0" y="20"/>
                    <a:pt x="0" y="48"/>
                  </a:cubicBezTo>
                  <a:cubicBezTo>
                    <a:pt x="0" y="75"/>
                    <a:pt x="19" y="95"/>
                    <a:pt x="47" y="95"/>
                  </a:cubicBezTo>
                  <a:cubicBezTo>
                    <a:pt x="71" y="95"/>
                    <a:pt x="85" y="81"/>
                    <a:pt x="85" y="74"/>
                  </a:cubicBezTo>
                  <a:cubicBezTo>
                    <a:pt x="85" y="68"/>
                    <a:pt x="79" y="65"/>
                    <a:pt x="77" y="65"/>
                  </a:cubicBezTo>
                  <a:cubicBezTo>
                    <a:pt x="76" y="65"/>
                    <a:pt x="76" y="66"/>
                    <a:pt x="75" y="66"/>
                  </a:cubicBezTo>
                  <a:cubicBezTo>
                    <a:pt x="71" y="73"/>
                    <a:pt x="64" y="81"/>
                    <a:pt x="47" y="81"/>
                  </a:cubicBezTo>
                  <a:cubicBezTo>
                    <a:pt x="30" y="81"/>
                    <a:pt x="17" y="69"/>
                    <a:pt x="15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5" y="52"/>
                    <a:pt x="88" y="52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18"/>
                    <a:pt x="71" y="0"/>
                    <a:pt x="46" y="0"/>
                  </a:cubicBezTo>
                  <a:close/>
                  <a:moveTo>
                    <a:pt x="46" y="14"/>
                  </a:moveTo>
                  <a:cubicBezTo>
                    <a:pt x="60" y="14"/>
                    <a:pt x="70" y="23"/>
                    <a:pt x="72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24"/>
                    <a:pt x="31" y="14"/>
                    <a:pt x="46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874000" y="6319838"/>
              <a:ext cx="155575" cy="176213"/>
            </a:xfrm>
            <a:custGeom>
              <a:avLst/>
              <a:gdLst>
                <a:gd name="T0" fmla="*/ 48 w 83"/>
                <a:gd name="T1" fmla="*/ 0 h 94"/>
                <a:gd name="T2" fmla="*/ 20 w 83"/>
                <a:gd name="T3" fmla="*/ 13 h 94"/>
                <a:gd name="T4" fmla="*/ 8 w 83"/>
                <a:gd name="T5" fmla="*/ 2 h 94"/>
                <a:gd name="T6" fmla="*/ 0 w 83"/>
                <a:gd name="T7" fmla="*/ 5 h 94"/>
                <a:gd name="T8" fmla="*/ 0 w 83"/>
                <a:gd name="T9" fmla="*/ 83 h 94"/>
                <a:gd name="T10" fmla="*/ 9 w 83"/>
                <a:gd name="T11" fmla="*/ 94 h 94"/>
                <a:gd name="T12" fmla="*/ 11 w 83"/>
                <a:gd name="T13" fmla="*/ 94 h 94"/>
                <a:gd name="T14" fmla="*/ 21 w 83"/>
                <a:gd name="T15" fmla="*/ 83 h 94"/>
                <a:gd name="T16" fmla="*/ 21 w 83"/>
                <a:gd name="T17" fmla="*/ 33 h 94"/>
                <a:gd name="T18" fmla="*/ 44 w 83"/>
                <a:gd name="T19" fmla="*/ 19 h 94"/>
                <a:gd name="T20" fmla="*/ 62 w 83"/>
                <a:gd name="T21" fmla="*/ 41 h 94"/>
                <a:gd name="T22" fmla="*/ 62 w 83"/>
                <a:gd name="T23" fmla="*/ 83 h 94"/>
                <a:gd name="T24" fmla="*/ 72 w 83"/>
                <a:gd name="T25" fmla="*/ 94 h 94"/>
                <a:gd name="T26" fmla="*/ 74 w 83"/>
                <a:gd name="T27" fmla="*/ 94 h 94"/>
                <a:gd name="T28" fmla="*/ 83 w 83"/>
                <a:gd name="T29" fmla="*/ 83 h 94"/>
                <a:gd name="T30" fmla="*/ 83 w 83"/>
                <a:gd name="T31" fmla="*/ 39 h 94"/>
                <a:gd name="T32" fmla="*/ 48 w 83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94">
                  <a:moveTo>
                    <a:pt x="48" y="0"/>
                  </a:moveTo>
                  <a:cubicBezTo>
                    <a:pt x="37" y="0"/>
                    <a:pt x="27" y="5"/>
                    <a:pt x="20" y="13"/>
                  </a:cubicBezTo>
                  <a:cubicBezTo>
                    <a:pt x="19" y="4"/>
                    <a:pt x="13" y="2"/>
                    <a:pt x="8" y="2"/>
                  </a:cubicBezTo>
                  <a:cubicBezTo>
                    <a:pt x="5" y="2"/>
                    <a:pt x="0" y="3"/>
                    <a:pt x="0" y="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0"/>
                    <a:pt x="3" y="94"/>
                    <a:pt x="9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8" y="94"/>
                    <a:pt x="21" y="90"/>
                    <a:pt x="21" y="8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6" y="25"/>
                    <a:pt x="34" y="19"/>
                    <a:pt x="44" y="19"/>
                  </a:cubicBezTo>
                  <a:cubicBezTo>
                    <a:pt x="55" y="19"/>
                    <a:pt x="62" y="28"/>
                    <a:pt x="62" y="41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90"/>
                    <a:pt x="65" y="94"/>
                    <a:pt x="72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80" y="94"/>
                    <a:pt x="83" y="90"/>
                    <a:pt x="83" y="8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15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221663" y="6321425"/>
              <a:ext cx="233362" cy="174625"/>
            </a:xfrm>
            <a:custGeom>
              <a:avLst/>
              <a:gdLst>
                <a:gd name="T0" fmla="*/ 124 w 125"/>
                <a:gd name="T1" fmla="*/ 5 h 93"/>
                <a:gd name="T2" fmla="*/ 113 w 125"/>
                <a:gd name="T3" fmla="*/ 0 h 93"/>
                <a:gd name="T4" fmla="*/ 102 w 125"/>
                <a:gd name="T5" fmla="*/ 11 h 93"/>
                <a:gd name="T6" fmla="*/ 90 w 125"/>
                <a:gd name="T7" fmla="*/ 65 h 93"/>
                <a:gd name="T8" fmla="*/ 76 w 125"/>
                <a:gd name="T9" fmla="*/ 19 h 93"/>
                <a:gd name="T10" fmla="*/ 64 w 125"/>
                <a:gd name="T11" fmla="*/ 12 h 93"/>
                <a:gd name="T12" fmla="*/ 51 w 125"/>
                <a:gd name="T13" fmla="*/ 19 h 93"/>
                <a:gd name="T14" fmla="*/ 36 w 125"/>
                <a:gd name="T15" fmla="*/ 66 h 93"/>
                <a:gd name="T16" fmla="*/ 24 w 125"/>
                <a:gd name="T17" fmla="*/ 11 h 93"/>
                <a:gd name="T18" fmla="*/ 13 w 125"/>
                <a:gd name="T19" fmla="*/ 0 h 93"/>
                <a:gd name="T20" fmla="*/ 1 w 125"/>
                <a:gd name="T21" fmla="*/ 5 h 93"/>
                <a:gd name="T22" fmla="*/ 1 w 125"/>
                <a:gd name="T23" fmla="*/ 8 h 93"/>
                <a:gd name="T24" fmla="*/ 22 w 125"/>
                <a:gd name="T25" fmla="*/ 86 h 93"/>
                <a:gd name="T26" fmla="*/ 35 w 125"/>
                <a:gd name="T27" fmla="*/ 93 h 93"/>
                <a:gd name="T28" fmla="*/ 47 w 125"/>
                <a:gd name="T29" fmla="*/ 85 h 93"/>
                <a:gd name="T30" fmla="*/ 63 w 125"/>
                <a:gd name="T31" fmla="*/ 38 h 93"/>
                <a:gd name="T32" fmla="*/ 78 w 125"/>
                <a:gd name="T33" fmla="*/ 85 h 93"/>
                <a:gd name="T34" fmla="*/ 91 w 125"/>
                <a:gd name="T35" fmla="*/ 93 h 93"/>
                <a:gd name="T36" fmla="*/ 104 w 125"/>
                <a:gd name="T37" fmla="*/ 86 h 93"/>
                <a:gd name="T38" fmla="*/ 125 w 125"/>
                <a:gd name="T39" fmla="*/ 8 h 93"/>
                <a:gd name="T40" fmla="*/ 124 w 125"/>
                <a:gd name="T4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93">
                  <a:moveTo>
                    <a:pt x="124" y="5"/>
                  </a:moveTo>
                  <a:cubicBezTo>
                    <a:pt x="123" y="4"/>
                    <a:pt x="118" y="0"/>
                    <a:pt x="113" y="0"/>
                  </a:cubicBezTo>
                  <a:cubicBezTo>
                    <a:pt x="111" y="0"/>
                    <a:pt x="104" y="1"/>
                    <a:pt x="102" y="1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5" y="14"/>
                    <a:pt x="71" y="12"/>
                    <a:pt x="64" y="12"/>
                  </a:cubicBezTo>
                  <a:cubicBezTo>
                    <a:pt x="56" y="12"/>
                    <a:pt x="52" y="14"/>
                    <a:pt x="51" y="19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"/>
                    <a:pt x="16" y="0"/>
                    <a:pt x="13" y="0"/>
                  </a:cubicBezTo>
                  <a:cubicBezTo>
                    <a:pt x="8" y="0"/>
                    <a:pt x="3" y="3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4" y="92"/>
                    <a:pt x="29" y="93"/>
                    <a:pt x="35" y="93"/>
                  </a:cubicBezTo>
                  <a:cubicBezTo>
                    <a:pt x="42" y="93"/>
                    <a:pt x="46" y="91"/>
                    <a:pt x="47" y="85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0" y="91"/>
                    <a:pt x="83" y="93"/>
                    <a:pt x="91" y="93"/>
                  </a:cubicBezTo>
                  <a:cubicBezTo>
                    <a:pt x="97" y="93"/>
                    <a:pt x="102" y="92"/>
                    <a:pt x="104" y="86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6"/>
                    <a:pt x="125" y="6"/>
                    <a:pt x="124" y="5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043863" y="6338888"/>
              <a:ext cx="176212" cy="157163"/>
            </a:xfrm>
            <a:custGeom>
              <a:avLst/>
              <a:gdLst>
                <a:gd name="T0" fmla="*/ 90 w 94"/>
                <a:gd name="T1" fmla="*/ 15 h 84"/>
                <a:gd name="T2" fmla="*/ 87 w 94"/>
                <a:gd name="T3" fmla="*/ 9 h 84"/>
                <a:gd name="T4" fmla="*/ 81 w 94"/>
                <a:gd name="T5" fmla="*/ 4 h 84"/>
                <a:gd name="T6" fmla="*/ 66 w 94"/>
                <a:gd name="T7" fmla="*/ 9 h 84"/>
                <a:gd name="T8" fmla="*/ 66 w 94"/>
                <a:gd name="T9" fmla="*/ 13 h 84"/>
                <a:gd name="T10" fmla="*/ 69 w 94"/>
                <a:gd name="T11" fmla="*/ 18 h 84"/>
                <a:gd name="T12" fmla="*/ 71 w 94"/>
                <a:gd name="T13" fmla="*/ 22 h 84"/>
                <a:gd name="T14" fmla="*/ 74 w 94"/>
                <a:gd name="T15" fmla="*/ 36 h 84"/>
                <a:gd name="T16" fmla="*/ 47 w 94"/>
                <a:gd name="T17" fmla="*/ 65 h 84"/>
                <a:gd name="T18" fmla="*/ 20 w 94"/>
                <a:gd name="T19" fmla="*/ 36 h 84"/>
                <a:gd name="T20" fmla="*/ 23 w 94"/>
                <a:gd name="T21" fmla="*/ 21 h 84"/>
                <a:gd name="T22" fmla="*/ 26 w 94"/>
                <a:gd name="T23" fmla="*/ 17 h 84"/>
                <a:gd name="T24" fmla="*/ 28 w 94"/>
                <a:gd name="T25" fmla="*/ 13 h 84"/>
                <a:gd name="T26" fmla="*/ 28 w 94"/>
                <a:gd name="T27" fmla="*/ 9 h 84"/>
                <a:gd name="T28" fmla="*/ 13 w 94"/>
                <a:gd name="T29" fmla="*/ 4 h 84"/>
                <a:gd name="T30" fmla="*/ 6 w 94"/>
                <a:gd name="T31" fmla="*/ 11 h 84"/>
                <a:gd name="T32" fmla="*/ 4 w 94"/>
                <a:gd name="T33" fmla="*/ 14 h 84"/>
                <a:gd name="T34" fmla="*/ 0 w 94"/>
                <a:gd name="T35" fmla="*/ 36 h 84"/>
                <a:gd name="T36" fmla="*/ 47 w 94"/>
                <a:gd name="T37" fmla="*/ 84 h 84"/>
                <a:gd name="T38" fmla="*/ 94 w 94"/>
                <a:gd name="T39" fmla="*/ 36 h 84"/>
                <a:gd name="T40" fmla="*/ 90 w 94"/>
                <a:gd name="T41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84">
                  <a:moveTo>
                    <a:pt x="90" y="15"/>
                  </a:moveTo>
                  <a:cubicBezTo>
                    <a:pt x="89" y="13"/>
                    <a:pt x="88" y="11"/>
                    <a:pt x="87" y="9"/>
                  </a:cubicBezTo>
                  <a:cubicBezTo>
                    <a:pt x="85" y="7"/>
                    <a:pt x="83" y="5"/>
                    <a:pt x="81" y="4"/>
                  </a:cubicBezTo>
                  <a:cubicBezTo>
                    <a:pt x="75" y="0"/>
                    <a:pt x="68" y="6"/>
                    <a:pt x="66" y="9"/>
                  </a:cubicBezTo>
                  <a:cubicBezTo>
                    <a:pt x="65" y="11"/>
                    <a:pt x="65" y="12"/>
                    <a:pt x="66" y="13"/>
                  </a:cubicBezTo>
                  <a:cubicBezTo>
                    <a:pt x="67" y="15"/>
                    <a:pt x="68" y="17"/>
                    <a:pt x="69" y="18"/>
                  </a:cubicBezTo>
                  <a:cubicBezTo>
                    <a:pt x="70" y="19"/>
                    <a:pt x="70" y="20"/>
                    <a:pt x="71" y="22"/>
                  </a:cubicBezTo>
                  <a:cubicBezTo>
                    <a:pt x="73" y="26"/>
                    <a:pt x="74" y="31"/>
                    <a:pt x="74" y="36"/>
                  </a:cubicBezTo>
                  <a:cubicBezTo>
                    <a:pt x="74" y="53"/>
                    <a:pt x="63" y="65"/>
                    <a:pt x="47" y="65"/>
                  </a:cubicBezTo>
                  <a:cubicBezTo>
                    <a:pt x="32" y="65"/>
                    <a:pt x="20" y="53"/>
                    <a:pt x="20" y="36"/>
                  </a:cubicBezTo>
                  <a:cubicBezTo>
                    <a:pt x="20" y="31"/>
                    <a:pt x="21" y="26"/>
                    <a:pt x="23" y="21"/>
                  </a:cubicBezTo>
                  <a:cubicBezTo>
                    <a:pt x="24" y="20"/>
                    <a:pt x="25" y="18"/>
                    <a:pt x="26" y="17"/>
                  </a:cubicBezTo>
                  <a:cubicBezTo>
                    <a:pt x="27" y="16"/>
                    <a:pt x="27" y="14"/>
                    <a:pt x="28" y="13"/>
                  </a:cubicBezTo>
                  <a:cubicBezTo>
                    <a:pt x="29" y="12"/>
                    <a:pt x="29" y="11"/>
                    <a:pt x="28" y="9"/>
                  </a:cubicBezTo>
                  <a:cubicBezTo>
                    <a:pt x="26" y="6"/>
                    <a:pt x="19" y="0"/>
                    <a:pt x="13" y="4"/>
                  </a:cubicBezTo>
                  <a:cubicBezTo>
                    <a:pt x="11" y="5"/>
                    <a:pt x="8" y="8"/>
                    <a:pt x="6" y="11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" y="21"/>
                    <a:pt x="0" y="28"/>
                    <a:pt x="0" y="36"/>
                  </a:cubicBezTo>
                  <a:cubicBezTo>
                    <a:pt x="0" y="64"/>
                    <a:pt x="19" y="84"/>
                    <a:pt x="47" y="84"/>
                  </a:cubicBezTo>
                  <a:cubicBezTo>
                    <a:pt x="75" y="84"/>
                    <a:pt x="94" y="64"/>
                    <a:pt x="94" y="36"/>
                  </a:cubicBezTo>
                  <a:cubicBezTo>
                    <a:pt x="94" y="28"/>
                    <a:pt x="93" y="21"/>
                    <a:pt x="90" y="15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115300" y="6316662"/>
              <a:ext cx="34925" cy="109538"/>
            </a:xfrm>
            <a:custGeom>
              <a:avLst/>
              <a:gdLst>
                <a:gd name="T0" fmla="*/ 10 w 19"/>
                <a:gd name="T1" fmla="*/ 0 h 59"/>
                <a:gd name="T2" fmla="*/ 8 w 19"/>
                <a:gd name="T3" fmla="*/ 0 h 59"/>
                <a:gd name="T4" fmla="*/ 0 w 19"/>
                <a:gd name="T5" fmla="*/ 11 h 59"/>
                <a:gd name="T6" fmla="*/ 0 w 19"/>
                <a:gd name="T7" fmla="*/ 48 h 59"/>
                <a:gd name="T8" fmla="*/ 8 w 19"/>
                <a:gd name="T9" fmla="*/ 59 h 59"/>
                <a:gd name="T10" fmla="*/ 10 w 19"/>
                <a:gd name="T11" fmla="*/ 59 h 59"/>
                <a:gd name="T12" fmla="*/ 19 w 19"/>
                <a:gd name="T13" fmla="*/ 48 h 59"/>
                <a:gd name="T14" fmla="*/ 19 w 19"/>
                <a:gd name="T15" fmla="*/ 11 h 59"/>
                <a:gd name="T16" fmla="*/ 10 w 1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9">
                  <a:moveTo>
                    <a:pt x="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1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3" y="59"/>
                    <a:pt x="8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5" y="59"/>
                    <a:pt x="19" y="55"/>
                    <a:pt x="19" y="4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4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8466138" y="6324600"/>
              <a:ext cx="28575" cy="26988"/>
            </a:xfrm>
            <a:custGeom>
              <a:avLst/>
              <a:gdLst>
                <a:gd name="T0" fmla="*/ 0 w 15"/>
                <a:gd name="T1" fmla="*/ 5 h 15"/>
                <a:gd name="T2" fmla="*/ 2 w 15"/>
                <a:gd name="T3" fmla="*/ 2 h 15"/>
                <a:gd name="T4" fmla="*/ 4 w 15"/>
                <a:gd name="T5" fmla="*/ 1 h 15"/>
                <a:gd name="T6" fmla="*/ 7 w 15"/>
                <a:gd name="T7" fmla="*/ 0 h 15"/>
                <a:gd name="T8" fmla="*/ 10 w 15"/>
                <a:gd name="T9" fmla="*/ 1 h 15"/>
                <a:gd name="T10" fmla="*/ 13 w 15"/>
                <a:gd name="T11" fmla="*/ 2 h 15"/>
                <a:gd name="T12" fmla="*/ 14 w 15"/>
                <a:gd name="T13" fmla="*/ 5 h 15"/>
                <a:gd name="T14" fmla="*/ 15 w 15"/>
                <a:gd name="T15" fmla="*/ 8 h 15"/>
                <a:gd name="T16" fmla="*/ 14 w 15"/>
                <a:gd name="T17" fmla="*/ 11 h 15"/>
                <a:gd name="T18" fmla="*/ 13 w 15"/>
                <a:gd name="T19" fmla="*/ 13 h 15"/>
                <a:gd name="T20" fmla="*/ 10 w 15"/>
                <a:gd name="T21" fmla="*/ 15 h 15"/>
                <a:gd name="T22" fmla="*/ 7 w 15"/>
                <a:gd name="T23" fmla="*/ 15 h 15"/>
                <a:gd name="T24" fmla="*/ 4 w 15"/>
                <a:gd name="T25" fmla="*/ 15 h 15"/>
                <a:gd name="T26" fmla="*/ 2 w 15"/>
                <a:gd name="T27" fmla="*/ 13 h 15"/>
                <a:gd name="T28" fmla="*/ 0 w 15"/>
                <a:gd name="T29" fmla="*/ 11 h 15"/>
                <a:gd name="T30" fmla="*/ 0 w 15"/>
                <a:gd name="T31" fmla="*/ 8 h 15"/>
                <a:gd name="T32" fmla="*/ 0 w 15"/>
                <a:gd name="T33" fmla="*/ 5 h 15"/>
                <a:gd name="T34" fmla="*/ 2 w 15"/>
                <a:gd name="T35" fmla="*/ 10 h 15"/>
                <a:gd name="T36" fmla="*/ 3 w 15"/>
                <a:gd name="T37" fmla="*/ 12 h 15"/>
                <a:gd name="T38" fmla="*/ 5 w 15"/>
                <a:gd name="T39" fmla="*/ 13 h 15"/>
                <a:gd name="T40" fmla="*/ 7 w 15"/>
                <a:gd name="T41" fmla="*/ 14 h 15"/>
                <a:gd name="T42" fmla="*/ 9 w 15"/>
                <a:gd name="T43" fmla="*/ 13 h 15"/>
                <a:gd name="T44" fmla="*/ 11 w 15"/>
                <a:gd name="T45" fmla="*/ 12 h 15"/>
                <a:gd name="T46" fmla="*/ 13 w 15"/>
                <a:gd name="T47" fmla="*/ 10 h 15"/>
                <a:gd name="T48" fmla="*/ 13 w 15"/>
                <a:gd name="T49" fmla="*/ 8 h 15"/>
                <a:gd name="T50" fmla="*/ 13 w 15"/>
                <a:gd name="T51" fmla="*/ 5 h 15"/>
                <a:gd name="T52" fmla="*/ 11 w 15"/>
                <a:gd name="T53" fmla="*/ 3 h 15"/>
                <a:gd name="T54" fmla="*/ 9 w 15"/>
                <a:gd name="T55" fmla="*/ 2 h 15"/>
                <a:gd name="T56" fmla="*/ 7 w 15"/>
                <a:gd name="T57" fmla="*/ 2 h 15"/>
                <a:gd name="T58" fmla="*/ 5 w 15"/>
                <a:gd name="T59" fmla="*/ 2 h 15"/>
                <a:gd name="T60" fmla="*/ 3 w 15"/>
                <a:gd name="T61" fmla="*/ 3 h 15"/>
                <a:gd name="T62" fmla="*/ 2 w 15"/>
                <a:gd name="T63" fmla="*/ 5 h 15"/>
                <a:gd name="T64" fmla="*/ 2 w 15"/>
                <a:gd name="T65" fmla="*/ 8 h 15"/>
                <a:gd name="T66" fmla="*/ 2 w 15"/>
                <a:gd name="T67" fmla="*/ 10 h 15"/>
                <a:gd name="T68" fmla="*/ 7 w 15"/>
                <a:gd name="T69" fmla="*/ 3 h 15"/>
                <a:gd name="T70" fmla="*/ 10 w 15"/>
                <a:gd name="T71" fmla="*/ 4 h 15"/>
                <a:gd name="T72" fmla="*/ 11 w 15"/>
                <a:gd name="T73" fmla="*/ 6 h 15"/>
                <a:gd name="T74" fmla="*/ 11 w 15"/>
                <a:gd name="T75" fmla="*/ 7 h 15"/>
                <a:gd name="T76" fmla="*/ 10 w 15"/>
                <a:gd name="T77" fmla="*/ 8 h 15"/>
                <a:gd name="T78" fmla="*/ 9 w 15"/>
                <a:gd name="T79" fmla="*/ 8 h 15"/>
                <a:gd name="T80" fmla="*/ 9 w 15"/>
                <a:gd name="T81" fmla="*/ 8 h 15"/>
                <a:gd name="T82" fmla="*/ 11 w 15"/>
                <a:gd name="T83" fmla="*/ 12 h 15"/>
                <a:gd name="T84" fmla="*/ 9 w 15"/>
                <a:gd name="T85" fmla="*/ 12 h 15"/>
                <a:gd name="T86" fmla="*/ 7 w 15"/>
                <a:gd name="T87" fmla="*/ 8 h 15"/>
                <a:gd name="T88" fmla="*/ 6 w 15"/>
                <a:gd name="T89" fmla="*/ 8 h 15"/>
                <a:gd name="T90" fmla="*/ 6 w 15"/>
                <a:gd name="T91" fmla="*/ 12 h 15"/>
                <a:gd name="T92" fmla="*/ 4 w 15"/>
                <a:gd name="T93" fmla="*/ 12 h 15"/>
                <a:gd name="T94" fmla="*/ 4 w 15"/>
                <a:gd name="T95" fmla="*/ 3 h 15"/>
                <a:gd name="T96" fmla="*/ 7 w 15"/>
                <a:gd name="T97" fmla="*/ 3 h 15"/>
                <a:gd name="T98" fmla="*/ 7 w 15"/>
                <a:gd name="T99" fmla="*/ 7 h 15"/>
                <a:gd name="T100" fmla="*/ 9 w 15"/>
                <a:gd name="T101" fmla="*/ 7 h 15"/>
                <a:gd name="T102" fmla="*/ 9 w 15"/>
                <a:gd name="T103" fmla="*/ 6 h 15"/>
                <a:gd name="T104" fmla="*/ 9 w 15"/>
                <a:gd name="T105" fmla="*/ 5 h 15"/>
                <a:gd name="T106" fmla="*/ 9 w 15"/>
                <a:gd name="T107" fmla="*/ 5 h 15"/>
                <a:gd name="T108" fmla="*/ 8 w 15"/>
                <a:gd name="T109" fmla="*/ 5 h 15"/>
                <a:gd name="T110" fmla="*/ 7 w 15"/>
                <a:gd name="T111" fmla="*/ 5 h 15"/>
                <a:gd name="T112" fmla="*/ 6 w 15"/>
                <a:gd name="T113" fmla="*/ 5 h 15"/>
                <a:gd name="T114" fmla="*/ 6 w 15"/>
                <a:gd name="T115" fmla="*/ 7 h 15"/>
                <a:gd name="T116" fmla="*/ 7 w 15"/>
                <a:gd name="T1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  <a:moveTo>
                    <a:pt x="2" y="10"/>
                  </a:moveTo>
                  <a:cubicBezTo>
                    <a:pt x="2" y="11"/>
                    <a:pt x="3" y="11"/>
                    <a:pt x="3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3"/>
                    <a:pt x="10" y="3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lose/>
                  <a:moveTo>
                    <a:pt x="7" y="3"/>
                  </a:moveTo>
                  <a:cubicBezTo>
                    <a:pt x="9" y="3"/>
                    <a:pt x="9" y="4"/>
                    <a:pt x="10" y="4"/>
                  </a:cubicBezTo>
                  <a:cubicBezTo>
                    <a:pt x="10" y="4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7" y="3"/>
                  </a:lnTo>
                  <a:close/>
                  <a:moveTo>
                    <a:pt x="7" y="7"/>
                  </a:move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496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/>
          <a:lstStyle>
            <a:lvl1pPr algn="r">
              <a:defRPr sz="1200"/>
            </a:lvl1pPr>
          </a:lstStyle>
          <a:p>
            <a:fld id="{546148A2-A49E-4B44-80FB-1D231F249F30}" type="datetimeFigureOut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50" tIns="48626" rIns="97250" bIns="486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560570"/>
            <a:ext cx="6400800" cy="4320540"/>
          </a:xfrm>
          <a:prstGeom prst="rect">
            <a:avLst/>
          </a:prstGeom>
        </p:spPr>
        <p:txBody>
          <a:bodyPr vert="horz" lIns="97250" tIns="48626" rIns="97250" bIns="486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7250" tIns="48626" rIns="97250" bIns="48626" rtlCol="0" anchor="b"/>
          <a:lstStyle>
            <a:lvl1pPr algn="r">
              <a:defRPr sz="1200"/>
            </a:lvl1pPr>
          </a:lstStyle>
          <a:p>
            <a:fld id="{074299CD-3469-7241-AD37-C0E01E3A61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96098" y="9319281"/>
            <a:ext cx="1338853" cy="148763"/>
            <a:chOff x="6880226" y="6316662"/>
            <a:chExt cx="1614487" cy="17938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880226" y="6318250"/>
              <a:ext cx="138112" cy="177800"/>
            </a:xfrm>
            <a:custGeom>
              <a:avLst/>
              <a:gdLst>
                <a:gd name="T0" fmla="*/ 40 w 74"/>
                <a:gd name="T1" fmla="*/ 40 h 95"/>
                <a:gd name="T2" fmla="*/ 17 w 74"/>
                <a:gd name="T3" fmla="*/ 26 h 95"/>
                <a:gd name="T4" fmla="*/ 38 w 74"/>
                <a:gd name="T5" fmla="*/ 13 h 95"/>
                <a:gd name="T6" fmla="*/ 62 w 74"/>
                <a:gd name="T7" fmla="*/ 25 h 95"/>
                <a:gd name="T8" fmla="*/ 63 w 74"/>
                <a:gd name="T9" fmla="*/ 26 h 95"/>
                <a:gd name="T10" fmla="*/ 64 w 74"/>
                <a:gd name="T11" fmla="*/ 26 h 95"/>
                <a:gd name="T12" fmla="*/ 72 w 74"/>
                <a:gd name="T13" fmla="*/ 18 h 95"/>
                <a:gd name="T14" fmla="*/ 38 w 74"/>
                <a:gd name="T15" fmla="*/ 0 h 95"/>
                <a:gd name="T16" fmla="*/ 3 w 74"/>
                <a:gd name="T17" fmla="*/ 28 h 95"/>
                <a:gd name="T18" fmla="*/ 34 w 74"/>
                <a:gd name="T19" fmla="*/ 54 h 95"/>
                <a:gd name="T20" fmla="*/ 59 w 74"/>
                <a:gd name="T21" fmla="*/ 68 h 95"/>
                <a:gd name="T22" fmla="*/ 38 w 74"/>
                <a:gd name="T23" fmla="*/ 81 h 95"/>
                <a:gd name="T24" fmla="*/ 9 w 74"/>
                <a:gd name="T25" fmla="*/ 68 h 95"/>
                <a:gd name="T26" fmla="*/ 9 w 74"/>
                <a:gd name="T27" fmla="*/ 67 h 95"/>
                <a:gd name="T28" fmla="*/ 8 w 74"/>
                <a:gd name="T29" fmla="*/ 67 h 95"/>
                <a:gd name="T30" fmla="*/ 0 w 74"/>
                <a:gd name="T31" fmla="*/ 75 h 95"/>
                <a:gd name="T32" fmla="*/ 38 w 74"/>
                <a:gd name="T33" fmla="*/ 95 h 95"/>
                <a:gd name="T34" fmla="*/ 74 w 74"/>
                <a:gd name="T35" fmla="*/ 67 h 95"/>
                <a:gd name="T36" fmla="*/ 40 w 74"/>
                <a:gd name="T37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5">
                  <a:moveTo>
                    <a:pt x="40" y="40"/>
                  </a:moveTo>
                  <a:cubicBezTo>
                    <a:pt x="24" y="37"/>
                    <a:pt x="17" y="34"/>
                    <a:pt x="17" y="26"/>
                  </a:cubicBezTo>
                  <a:cubicBezTo>
                    <a:pt x="17" y="18"/>
                    <a:pt x="25" y="13"/>
                    <a:pt x="38" y="13"/>
                  </a:cubicBezTo>
                  <a:cubicBezTo>
                    <a:pt x="48" y="13"/>
                    <a:pt x="57" y="18"/>
                    <a:pt x="62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6" y="26"/>
                    <a:pt x="72" y="23"/>
                    <a:pt x="72" y="18"/>
                  </a:cubicBezTo>
                  <a:cubicBezTo>
                    <a:pt x="72" y="11"/>
                    <a:pt x="60" y="0"/>
                    <a:pt x="38" y="0"/>
                  </a:cubicBezTo>
                  <a:cubicBezTo>
                    <a:pt x="17" y="0"/>
                    <a:pt x="3" y="11"/>
                    <a:pt x="3" y="28"/>
                  </a:cubicBezTo>
                  <a:cubicBezTo>
                    <a:pt x="3" y="47"/>
                    <a:pt x="21" y="51"/>
                    <a:pt x="34" y="54"/>
                  </a:cubicBezTo>
                  <a:cubicBezTo>
                    <a:pt x="51" y="57"/>
                    <a:pt x="59" y="59"/>
                    <a:pt x="59" y="68"/>
                  </a:cubicBezTo>
                  <a:cubicBezTo>
                    <a:pt x="59" y="77"/>
                    <a:pt x="51" y="81"/>
                    <a:pt x="38" y="81"/>
                  </a:cubicBezTo>
                  <a:cubicBezTo>
                    <a:pt x="25" y="81"/>
                    <a:pt x="16" y="77"/>
                    <a:pt x="9" y="68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0" y="70"/>
                    <a:pt x="0" y="75"/>
                  </a:cubicBezTo>
                  <a:cubicBezTo>
                    <a:pt x="0" y="84"/>
                    <a:pt x="14" y="95"/>
                    <a:pt x="38" y="95"/>
                  </a:cubicBezTo>
                  <a:cubicBezTo>
                    <a:pt x="60" y="95"/>
                    <a:pt x="74" y="84"/>
                    <a:pt x="74" y="67"/>
                  </a:cubicBezTo>
                  <a:cubicBezTo>
                    <a:pt x="74" y="47"/>
                    <a:pt x="55" y="43"/>
                    <a:pt x="40" y="4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7029450" y="6318250"/>
              <a:ext cx="165100" cy="177800"/>
            </a:xfrm>
            <a:custGeom>
              <a:avLst/>
              <a:gdLst>
                <a:gd name="T0" fmla="*/ 45 w 88"/>
                <a:gd name="T1" fmla="*/ 0 h 95"/>
                <a:gd name="T2" fmla="*/ 0 w 88"/>
                <a:gd name="T3" fmla="*/ 48 h 95"/>
                <a:gd name="T4" fmla="*/ 46 w 88"/>
                <a:gd name="T5" fmla="*/ 95 h 95"/>
                <a:gd name="T6" fmla="*/ 85 w 88"/>
                <a:gd name="T7" fmla="*/ 74 h 95"/>
                <a:gd name="T8" fmla="*/ 77 w 88"/>
                <a:gd name="T9" fmla="*/ 65 h 95"/>
                <a:gd name="T10" fmla="*/ 75 w 88"/>
                <a:gd name="T11" fmla="*/ 66 h 95"/>
                <a:gd name="T12" fmla="*/ 46 w 88"/>
                <a:gd name="T13" fmla="*/ 81 h 95"/>
                <a:gd name="T14" fmla="*/ 15 w 88"/>
                <a:gd name="T15" fmla="*/ 52 h 95"/>
                <a:gd name="T16" fmla="*/ 81 w 88"/>
                <a:gd name="T17" fmla="*/ 52 h 95"/>
                <a:gd name="T18" fmla="*/ 88 w 88"/>
                <a:gd name="T19" fmla="*/ 47 h 95"/>
                <a:gd name="T20" fmla="*/ 88 w 88"/>
                <a:gd name="T21" fmla="*/ 46 h 95"/>
                <a:gd name="T22" fmla="*/ 45 w 88"/>
                <a:gd name="T23" fmla="*/ 0 h 95"/>
                <a:gd name="T24" fmla="*/ 45 w 88"/>
                <a:gd name="T25" fmla="*/ 14 h 95"/>
                <a:gd name="T26" fmla="*/ 72 w 88"/>
                <a:gd name="T27" fmla="*/ 39 h 95"/>
                <a:gd name="T28" fmla="*/ 16 w 88"/>
                <a:gd name="T29" fmla="*/ 39 h 95"/>
                <a:gd name="T30" fmla="*/ 45 w 88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5">
                  <a:moveTo>
                    <a:pt x="45" y="0"/>
                  </a:moveTo>
                  <a:cubicBezTo>
                    <a:pt x="19" y="0"/>
                    <a:pt x="0" y="20"/>
                    <a:pt x="0" y="48"/>
                  </a:cubicBezTo>
                  <a:cubicBezTo>
                    <a:pt x="0" y="75"/>
                    <a:pt x="19" y="95"/>
                    <a:pt x="46" y="95"/>
                  </a:cubicBezTo>
                  <a:cubicBezTo>
                    <a:pt x="70" y="95"/>
                    <a:pt x="85" y="81"/>
                    <a:pt x="85" y="74"/>
                  </a:cubicBezTo>
                  <a:cubicBezTo>
                    <a:pt x="85" y="68"/>
                    <a:pt x="79" y="65"/>
                    <a:pt x="77" y="65"/>
                  </a:cubicBezTo>
                  <a:cubicBezTo>
                    <a:pt x="76" y="65"/>
                    <a:pt x="75" y="66"/>
                    <a:pt x="75" y="66"/>
                  </a:cubicBezTo>
                  <a:cubicBezTo>
                    <a:pt x="70" y="73"/>
                    <a:pt x="63" y="81"/>
                    <a:pt x="46" y="81"/>
                  </a:cubicBezTo>
                  <a:cubicBezTo>
                    <a:pt x="29" y="81"/>
                    <a:pt x="17" y="69"/>
                    <a:pt x="15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4" y="52"/>
                    <a:pt x="88" y="52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18"/>
                    <a:pt x="71" y="0"/>
                    <a:pt x="45" y="0"/>
                  </a:cubicBezTo>
                  <a:close/>
                  <a:moveTo>
                    <a:pt x="45" y="14"/>
                  </a:moveTo>
                  <a:cubicBezTo>
                    <a:pt x="60" y="14"/>
                    <a:pt x="70" y="23"/>
                    <a:pt x="72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24"/>
                    <a:pt x="30" y="14"/>
                    <a:pt x="45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207250" y="6319838"/>
              <a:ext cx="95250" cy="174625"/>
            </a:xfrm>
            <a:custGeom>
              <a:avLst/>
              <a:gdLst>
                <a:gd name="T0" fmla="*/ 37 w 51"/>
                <a:gd name="T1" fmla="*/ 0 h 93"/>
                <a:gd name="T2" fmla="*/ 15 w 51"/>
                <a:gd name="T3" fmla="*/ 12 h 93"/>
                <a:gd name="T4" fmla="*/ 6 w 51"/>
                <a:gd name="T5" fmla="*/ 1 h 93"/>
                <a:gd name="T6" fmla="*/ 0 w 51"/>
                <a:gd name="T7" fmla="*/ 4 h 93"/>
                <a:gd name="T8" fmla="*/ 0 w 51"/>
                <a:gd name="T9" fmla="*/ 86 h 93"/>
                <a:gd name="T10" fmla="*/ 7 w 51"/>
                <a:gd name="T11" fmla="*/ 93 h 93"/>
                <a:gd name="T12" fmla="*/ 8 w 51"/>
                <a:gd name="T13" fmla="*/ 93 h 93"/>
                <a:gd name="T14" fmla="*/ 15 w 51"/>
                <a:gd name="T15" fmla="*/ 86 h 93"/>
                <a:gd name="T16" fmla="*/ 15 w 51"/>
                <a:gd name="T17" fmla="*/ 51 h 93"/>
                <a:gd name="T18" fmla="*/ 35 w 51"/>
                <a:gd name="T19" fmla="*/ 14 h 93"/>
                <a:gd name="T20" fmla="*/ 45 w 51"/>
                <a:gd name="T21" fmla="*/ 18 h 93"/>
                <a:gd name="T22" fmla="*/ 45 w 51"/>
                <a:gd name="T23" fmla="*/ 18 h 93"/>
                <a:gd name="T24" fmla="*/ 46 w 51"/>
                <a:gd name="T25" fmla="*/ 18 h 93"/>
                <a:gd name="T26" fmla="*/ 51 w 51"/>
                <a:gd name="T27" fmla="*/ 10 h 93"/>
                <a:gd name="T28" fmla="*/ 37 w 51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93">
                  <a:moveTo>
                    <a:pt x="37" y="0"/>
                  </a:moveTo>
                  <a:cubicBezTo>
                    <a:pt x="27" y="0"/>
                    <a:pt x="20" y="4"/>
                    <a:pt x="15" y="12"/>
                  </a:cubicBezTo>
                  <a:cubicBezTo>
                    <a:pt x="15" y="5"/>
                    <a:pt x="11" y="1"/>
                    <a:pt x="6" y="1"/>
                  </a:cubicBezTo>
                  <a:cubicBezTo>
                    <a:pt x="4" y="1"/>
                    <a:pt x="0" y="2"/>
                    <a:pt x="0" y="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3" y="93"/>
                    <a:pt x="7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3" y="93"/>
                    <a:pt x="15" y="91"/>
                    <a:pt x="15" y="8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5"/>
                    <a:pt x="19" y="14"/>
                    <a:pt x="35" y="14"/>
                  </a:cubicBezTo>
                  <a:cubicBezTo>
                    <a:pt x="39" y="14"/>
                    <a:pt x="42" y="15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8"/>
                    <a:pt x="51" y="15"/>
                    <a:pt x="51" y="10"/>
                  </a:cubicBezTo>
                  <a:cubicBezTo>
                    <a:pt x="51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312025" y="6319838"/>
              <a:ext cx="158750" cy="174625"/>
            </a:xfrm>
            <a:custGeom>
              <a:avLst/>
              <a:gdLst>
                <a:gd name="T0" fmla="*/ 77 w 85"/>
                <a:gd name="T1" fmla="*/ 0 h 93"/>
                <a:gd name="T2" fmla="*/ 67 w 85"/>
                <a:gd name="T3" fmla="*/ 10 h 93"/>
                <a:gd name="T4" fmla="*/ 42 w 85"/>
                <a:gd name="T5" fmla="*/ 74 h 93"/>
                <a:gd name="T6" fmla="*/ 18 w 85"/>
                <a:gd name="T7" fmla="*/ 10 h 93"/>
                <a:gd name="T8" fmla="*/ 7 w 85"/>
                <a:gd name="T9" fmla="*/ 0 h 93"/>
                <a:gd name="T10" fmla="*/ 1 w 85"/>
                <a:gd name="T11" fmla="*/ 3 h 93"/>
                <a:gd name="T12" fmla="*/ 0 w 85"/>
                <a:gd name="T13" fmla="*/ 6 h 93"/>
                <a:gd name="T14" fmla="*/ 32 w 85"/>
                <a:gd name="T15" fmla="*/ 87 h 93"/>
                <a:gd name="T16" fmla="*/ 42 w 85"/>
                <a:gd name="T17" fmla="*/ 93 h 93"/>
                <a:gd name="T18" fmla="*/ 52 w 85"/>
                <a:gd name="T19" fmla="*/ 87 h 93"/>
                <a:gd name="T20" fmla="*/ 84 w 85"/>
                <a:gd name="T21" fmla="*/ 6 h 93"/>
                <a:gd name="T22" fmla="*/ 84 w 85"/>
                <a:gd name="T23" fmla="*/ 3 h 93"/>
                <a:gd name="T24" fmla="*/ 77 w 85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3">
                  <a:moveTo>
                    <a:pt x="77" y="0"/>
                  </a:moveTo>
                  <a:cubicBezTo>
                    <a:pt x="72" y="0"/>
                    <a:pt x="70" y="3"/>
                    <a:pt x="67" y="10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2"/>
                    <a:pt x="13" y="0"/>
                    <a:pt x="7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4" y="91"/>
                    <a:pt x="35" y="93"/>
                    <a:pt x="42" y="93"/>
                  </a:cubicBezTo>
                  <a:cubicBezTo>
                    <a:pt x="49" y="93"/>
                    <a:pt x="51" y="91"/>
                    <a:pt x="52" y="8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4" y="4"/>
                    <a:pt x="84" y="3"/>
                  </a:cubicBezTo>
                  <a:cubicBezTo>
                    <a:pt x="83" y="3"/>
                    <a:pt x="81" y="0"/>
                    <a:pt x="77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481888" y="6319838"/>
              <a:ext cx="26987" cy="171450"/>
            </a:xfrm>
            <a:custGeom>
              <a:avLst/>
              <a:gdLst>
                <a:gd name="T0" fmla="*/ 8 w 15"/>
                <a:gd name="T1" fmla="*/ 0 h 92"/>
                <a:gd name="T2" fmla="*/ 7 w 15"/>
                <a:gd name="T3" fmla="*/ 0 h 92"/>
                <a:gd name="T4" fmla="*/ 0 w 15"/>
                <a:gd name="T5" fmla="*/ 8 h 92"/>
                <a:gd name="T6" fmla="*/ 0 w 15"/>
                <a:gd name="T7" fmla="*/ 85 h 92"/>
                <a:gd name="T8" fmla="*/ 7 w 15"/>
                <a:gd name="T9" fmla="*/ 92 h 92"/>
                <a:gd name="T10" fmla="*/ 8 w 15"/>
                <a:gd name="T11" fmla="*/ 92 h 92"/>
                <a:gd name="T12" fmla="*/ 15 w 15"/>
                <a:gd name="T13" fmla="*/ 85 h 92"/>
                <a:gd name="T14" fmla="*/ 15 w 15"/>
                <a:gd name="T15" fmla="*/ 8 h 92"/>
                <a:gd name="T16" fmla="*/ 8 w 15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2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2" y="92"/>
                    <a:pt x="7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12" y="92"/>
                    <a:pt x="15" y="90"/>
                    <a:pt x="15" y="8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21575" y="6318250"/>
              <a:ext cx="160337" cy="177800"/>
            </a:xfrm>
            <a:custGeom>
              <a:avLst/>
              <a:gdLst>
                <a:gd name="T0" fmla="*/ 47 w 86"/>
                <a:gd name="T1" fmla="*/ 14 h 95"/>
                <a:gd name="T2" fmla="*/ 75 w 86"/>
                <a:gd name="T3" fmla="*/ 32 h 95"/>
                <a:gd name="T4" fmla="*/ 77 w 86"/>
                <a:gd name="T5" fmla="*/ 33 h 95"/>
                <a:gd name="T6" fmla="*/ 86 w 86"/>
                <a:gd name="T7" fmla="*/ 26 h 95"/>
                <a:gd name="T8" fmla="*/ 47 w 86"/>
                <a:gd name="T9" fmla="*/ 0 h 95"/>
                <a:gd name="T10" fmla="*/ 0 w 86"/>
                <a:gd name="T11" fmla="*/ 47 h 95"/>
                <a:gd name="T12" fmla="*/ 47 w 86"/>
                <a:gd name="T13" fmla="*/ 95 h 95"/>
                <a:gd name="T14" fmla="*/ 86 w 86"/>
                <a:gd name="T15" fmla="*/ 69 h 95"/>
                <a:gd name="T16" fmla="*/ 77 w 86"/>
                <a:gd name="T17" fmla="*/ 61 h 95"/>
                <a:gd name="T18" fmla="*/ 75 w 86"/>
                <a:gd name="T19" fmla="*/ 63 h 95"/>
                <a:gd name="T20" fmla="*/ 47 w 86"/>
                <a:gd name="T21" fmla="*/ 81 h 95"/>
                <a:gd name="T22" fmla="*/ 16 w 86"/>
                <a:gd name="T23" fmla="*/ 47 h 95"/>
                <a:gd name="T24" fmla="*/ 47 w 86"/>
                <a:gd name="T2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5">
                  <a:moveTo>
                    <a:pt x="47" y="14"/>
                  </a:moveTo>
                  <a:cubicBezTo>
                    <a:pt x="61" y="14"/>
                    <a:pt x="70" y="20"/>
                    <a:pt x="75" y="32"/>
                  </a:cubicBezTo>
                  <a:cubicBezTo>
                    <a:pt x="75" y="33"/>
                    <a:pt x="76" y="33"/>
                    <a:pt x="77" y="33"/>
                  </a:cubicBezTo>
                  <a:cubicBezTo>
                    <a:pt x="80" y="33"/>
                    <a:pt x="86" y="31"/>
                    <a:pt x="86" y="26"/>
                  </a:cubicBezTo>
                  <a:cubicBezTo>
                    <a:pt x="86" y="16"/>
                    <a:pt x="73" y="0"/>
                    <a:pt x="47" y="0"/>
                  </a:cubicBezTo>
                  <a:cubicBezTo>
                    <a:pt x="20" y="0"/>
                    <a:pt x="0" y="20"/>
                    <a:pt x="0" y="47"/>
                  </a:cubicBezTo>
                  <a:cubicBezTo>
                    <a:pt x="0" y="74"/>
                    <a:pt x="20" y="95"/>
                    <a:pt x="47" y="95"/>
                  </a:cubicBezTo>
                  <a:cubicBezTo>
                    <a:pt x="73" y="95"/>
                    <a:pt x="86" y="78"/>
                    <a:pt x="86" y="69"/>
                  </a:cubicBezTo>
                  <a:cubicBezTo>
                    <a:pt x="86" y="64"/>
                    <a:pt x="80" y="61"/>
                    <a:pt x="77" y="61"/>
                  </a:cubicBezTo>
                  <a:cubicBezTo>
                    <a:pt x="76" y="61"/>
                    <a:pt x="75" y="62"/>
                    <a:pt x="75" y="63"/>
                  </a:cubicBezTo>
                  <a:cubicBezTo>
                    <a:pt x="70" y="75"/>
                    <a:pt x="61" y="81"/>
                    <a:pt x="47" y="81"/>
                  </a:cubicBezTo>
                  <a:cubicBezTo>
                    <a:pt x="29" y="81"/>
                    <a:pt x="16" y="67"/>
                    <a:pt x="16" y="47"/>
                  </a:cubicBezTo>
                  <a:cubicBezTo>
                    <a:pt x="16" y="28"/>
                    <a:pt x="29" y="14"/>
                    <a:pt x="47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693025" y="6318250"/>
              <a:ext cx="163512" cy="177800"/>
            </a:xfrm>
            <a:custGeom>
              <a:avLst/>
              <a:gdLst>
                <a:gd name="T0" fmla="*/ 46 w 88"/>
                <a:gd name="T1" fmla="*/ 0 h 95"/>
                <a:gd name="T2" fmla="*/ 0 w 88"/>
                <a:gd name="T3" fmla="*/ 48 h 95"/>
                <a:gd name="T4" fmla="*/ 47 w 88"/>
                <a:gd name="T5" fmla="*/ 95 h 95"/>
                <a:gd name="T6" fmla="*/ 85 w 88"/>
                <a:gd name="T7" fmla="*/ 74 h 95"/>
                <a:gd name="T8" fmla="*/ 77 w 88"/>
                <a:gd name="T9" fmla="*/ 65 h 95"/>
                <a:gd name="T10" fmla="*/ 75 w 88"/>
                <a:gd name="T11" fmla="*/ 66 h 95"/>
                <a:gd name="T12" fmla="*/ 47 w 88"/>
                <a:gd name="T13" fmla="*/ 81 h 95"/>
                <a:gd name="T14" fmla="*/ 15 w 88"/>
                <a:gd name="T15" fmla="*/ 52 h 95"/>
                <a:gd name="T16" fmla="*/ 82 w 88"/>
                <a:gd name="T17" fmla="*/ 52 h 95"/>
                <a:gd name="T18" fmla="*/ 88 w 88"/>
                <a:gd name="T19" fmla="*/ 47 h 95"/>
                <a:gd name="T20" fmla="*/ 88 w 88"/>
                <a:gd name="T21" fmla="*/ 46 h 95"/>
                <a:gd name="T22" fmla="*/ 46 w 88"/>
                <a:gd name="T23" fmla="*/ 0 h 95"/>
                <a:gd name="T24" fmla="*/ 46 w 88"/>
                <a:gd name="T25" fmla="*/ 14 h 95"/>
                <a:gd name="T26" fmla="*/ 72 w 88"/>
                <a:gd name="T27" fmla="*/ 39 h 95"/>
                <a:gd name="T28" fmla="*/ 16 w 88"/>
                <a:gd name="T29" fmla="*/ 39 h 95"/>
                <a:gd name="T30" fmla="*/ 46 w 88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5">
                  <a:moveTo>
                    <a:pt x="46" y="0"/>
                  </a:moveTo>
                  <a:cubicBezTo>
                    <a:pt x="20" y="0"/>
                    <a:pt x="0" y="20"/>
                    <a:pt x="0" y="48"/>
                  </a:cubicBezTo>
                  <a:cubicBezTo>
                    <a:pt x="0" y="75"/>
                    <a:pt x="19" y="95"/>
                    <a:pt x="47" y="95"/>
                  </a:cubicBezTo>
                  <a:cubicBezTo>
                    <a:pt x="71" y="95"/>
                    <a:pt x="85" y="81"/>
                    <a:pt x="85" y="74"/>
                  </a:cubicBezTo>
                  <a:cubicBezTo>
                    <a:pt x="85" y="68"/>
                    <a:pt x="79" y="65"/>
                    <a:pt x="77" y="65"/>
                  </a:cubicBezTo>
                  <a:cubicBezTo>
                    <a:pt x="76" y="65"/>
                    <a:pt x="76" y="66"/>
                    <a:pt x="75" y="66"/>
                  </a:cubicBezTo>
                  <a:cubicBezTo>
                    <a:pt x="71" y="73"/>
                    <a:pt x="64" y="81"/>
                    <a:pt x="47" y="81"/>
                  </a:cubicBezTo>
                  <a:cubicBezTo>
                    <a:pt x="30" y="81"/>
                    <a:pt x="17" y="69"/>
                    <a:pt x="15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5" y="52"/>
                    <a:pt x="88" y="52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18"/>
                    <a:pt x="71" y="0"/>
                    <a:pt x="46" y="0"/>
                  </a:cubicBezTo>
                  <a:close/>
                  <a:moveTo>
                    <a:pt x="46" y="14"/>
                  </a:moveTo>
                  <a:cubicBezTo>
                    <a:pt x="60" y="14"/>
                    <a:pt x="70" y="23"/>
                    <a:pt x="72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24"/>
                    <a:pt x="31" y="14"/>
                    <a:pt x="46" y="14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874000" y="6319838"/>
              <a:ext cx="155575" cy="176213"/>
            </a:xfrm>
            <a:custGeom>
              <a:avLst/>
              <a:gdLst>
                <a:gd name="T0" fmla="*/ 48 w 83"/>
                <a:gd name="T1" fmla="*/ 0 h 94"/>
                <a:gd name="T2" fmla="*/ 20 w 83"/>
                <a:gd name="T3" fmla="*/ 13 h 94"/>
                <a:gd name="T4" fmla="*/ 8 w 83"/>
                <a:gd name="T5" fmla="*/ 2 h 94"/>
                <a:gd name="T6" fmla="*/ 0 w 83"/>
                <a:gd name="T7" fmla="*/ 5 h 94"/>
                <a:gd name="T8" fmla="*/ 0 w 83"/>
                <a:gd name="T9" fmla="*/ 83 h 94"/>
                <a:gd name="T10" fmla="*/ 9 w 83"/>
                <a:gd name="T11" fmla="*/ 94 h 94"/>
                <a:gd name="T12" fmla="*/ 11 w 83"/>
                <a:gd name="T13" fmla="*/ 94 h 94"/>
                <a:gd name="T14" fmla="*/ 21 w 83"/>
                <a:gd name="T15" fmla="*/ 83 h 94"/>
                <a:gd name="T16" fmla="*/ 21 w 83"/>
                <a:gd name="T17" fmla="*/ 33 h 94"/>
                <a:gd name="T18" fmla="*/ 44 w 83"/>
                <a:gd name="T19" fmla="*/ 19 h 94"/>
                <a:gd name="T20" fmla="*/ 62 w 83"/>
                <a:gd name="T21" fmla="*/ 41 h 94"/>
                <a:gd name="T22" fmla="*/ 62 w 83"/>
                <a:gd name="T23" fmla="*/ 83 h 94"/>
                <a:gd name="T24" fmla="*/ 72 w 83"/>
                <a:gd name="T25" fmla="*/ 94 h 94"/>
                <a:gd name="T26" fmla="*/ 74 w 83"/>
                <a:gd name="T27" fmla="*/ 94 h 94"/>
                <a:gd name="T28" fmla="*/ 83 w 83"/>
                <a:gd name="T29" fmla="*/ 83 h 94"/>
                <a:gd name="T30" fmla="*/ 83 w 83"/>
                <a:gd name="T31" fmla="*/ 39 h 94"/>
                <a:gd name="T32" fmla="*/ 48 w 83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94">
                  <a:moveTo>
                    <a:pt x="48" y="0"/>
                  </a:moveTo>
                  <a:cubicBezTo>
                    <a:pt x="37" y="0"/>
                    <a:pt x="27" y="5"/>
                    <a:pt x="20" y="13"/>
                  </a:cubicBezTo>
                  <a:cubicBezTo>
                    <a:pt x="19" y="4"/>
                    <a:pt x="13" y="2"/>
                    <a:pt x="8" y="2"/>
                  </a:cubicBezTo>
                  <a:cubicBezTo>
                    <a:pt x="5" y="2"/>
                    <a:pt x="0" y="3"/>
                    <a:pt x="0" y="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0"/>
                    <a:pt x="3" y="94"/>
                    <a:pt x="9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8" y="94"/>
                    <a:pt x="21" y="90"/>
                    <a:pt x="21" y="8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6" y="25"/>
                    <a:pt x="34" y="19"/>
                    <a:pt x="44" y="19"/>
                  </a:cubicBezTo>
                  <a:cubicBezTo>
                    <a:pt x="55" y="19"/>
                    <a:pt x="62" y="28"/>
                    <a:pt x="62" y="41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90"/>
                    <a:pt x="65" y="94"/>
                    <a:pt x="72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80" y="94"/>
                    <a:pt x="83" y="90"/>
                    <a:pt x="83" y="8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15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8221663" y="6321425"/>
              <a:ext cx="233362" cy="174625"/>
            </a:xfrm>
            <a:custGeom>
              <a:avLst/>
              <a:gdLst>
                <a:gd name="T0" fmla="*/ 124 w 125"/>
                <a:gd name="T1" fmla="*/ 5 h 93"/>
                <a:gd name="T2" fmla="*/ 113 w 125"/>
                <a:gd name="T3" fmla="*/ 0 h 93"/>
                <a:gd name="T4" fmla="*/ 102 w 125"/>
                <a:gd name="T5" fmla="*/ 11 h 93"/>
                <a:gd name="T6" fmla="*/ 90 w 125"/>
                <a:gd name="T7" fmla="*/ 65 h 93"/>
                <a:gd name="T8" fmla="*/ 76 w 125"/>
                <a:gd name="T9" fmla="*/ 19 h 93"/>
                <a:gd name="T10" fmla="*/ 64 w 125"/>
                <a:gd name="T11" fmla="*/ 12 h 93"/>
                <a:gd name="T12" fmla="*/ 51 w 125"/>
                <a:gd name="T13" fmla="*/ 19 h 93"/>
                <a:gd name="T14" fmla="*/ 36 w 125"/>
                <a:gd name="T15" fmla="*/ 66 h 93"/>
                <a:gd name="T16" fmla="*/ 24 w 125"/>
                <a:gd name="T17" fmla="*/ 11 h 93"/>
                <a:gd name="T18" fmla="*/ 13 w 125"/>
                <a:gd name="T19" fmla="*/ 0 h 93"/>
                <a:gd name="T20" fmla="*/ 1 w 125"/>
                <a:gd name="T21" fmla="*/ 5 h 93"/>
                <a:gd name="T22" fmla="*/ 1 w 125"/>
                <a:gd name="T23" fmla="*/ 8 h 93"/>
                <a:gd name="T24" fmla="*/ 22 w 125"/>
                <a:gd name="T25" fmla="*/ 86 h 93"/>
                <a:gd name="T26" fmla="*/ 35 w 125"/>
                <a:gd name="T27" fmla="*/ 93 h 93"/>
                <a:gd name="T28" fmla="*/ 47 w 125"/>
                <a:gd name="T29" fmla="*/ 85 h 93"/>
                <a:gd name="T30" fmla="*/ 63 w 125"/>
                <a:gd name="T31" fmla="*/ 38 h 93"/>
                <a:gd name="T32" fmla="*/ 78 w 125"/>
                <a:gd name="T33" fmla="*/ 85 h 93"/>
                <a:gd name="T34" fmla="*/ 91 w 125"/>
                <a:gd name="T35" fmla="*/ 93 h 93"/>
                <a:gd name="T36" fmla="*/ 104 w 125"/>
                <a:gd name="T37" fmla="*/ 86 h 93"/>
                <a:gd name="T38" fmla="*/ 125 w 125"/>
                <a:gd name="T39" fmla="*/ 8 h 93"/>
                <a:gd name="T40" fmla="*/ 124 w 125"/>
                <a:gd name="T4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93">
                  <a:moveTo>
                    <a:pt x="124" y="5"/>
                  </a:moveTo>
                  <a:cubicBezTo>
                    <a:pt x="123" y="4"/>
                    <a:pt x="118" y="0"/>
                    <a:pt x="113" y="0"/>
                  </a:cubicBezTo>
                  <a:cubicBezTo>
                    <a:pt x="111" y="0"/>
                    <a:pt x="104" y="1"/>
                    <a:pt x="102" y="1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5" y="14"/>
                    <a:pt x="71" y="12"/>
                    <a:pt x="64" y="12"/>
                  </a:cubicBezTo>
                  <a:cubicBezTo>
                    <a:pt x="56" y="12"/>
                    <a:pt x="52" y="14"/>
                    <a:pt x="51" y="19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"/>
                    <a:pt x="16" y="0"/>
                    <a:pt x="13" y="0"/>
                  </a:cubicBezTo>
                  <a:cubicBezTo>
                    <a:pt x="8" y="0"/>
                    <a:pt x="3" y="3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4" y="92"/>
                    <a:pt x="29" y="93"/>
                    <a:pt x="35" y="93"/>
                  </a:cubicBezTo>
                  <a:cubicBezTo>
                    <a:pt x="42" y="93"/>
                    <a:pt x="46" y="91"/>
                    <a:pt x="47" y="85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0" y="91"/>
                    <a:pt x="83" y="93"/>
                    <a:pt x="91" y="93"/>
                  </a:cubicBezTo>
                  <a:cubicBezTo>
                    <a:pt x="97" y="93"/>
                    <a:pt x="102" y="92"/>
                    <a:pt x="104" y="86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6"/>
                    <a:pt x="125" y="6"/>
                    <a:pt x="124" y="5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043863" y="6338888"/>
              <a:ext cx="176212" cy="157163"/>
            </a:xfrm>
            <a:custGeom>
              <a:avLst/>
              <a:gdLst>
                <a:gd name="T0" fmla="*/ 90 w 94"/>
                <a:gd name="T1" fmla="*/ 15 h 84"/>
                <a:gd name="T2" fmla="*/ 87 w 94"/>
                <a:gd name="T3" fmla="*/ 9 h 84"/>
                <a:gd name="T4" fmla="*/ 81 w 94"/>
                <a:gd name="T5" fmla="*/ 4 h 84"/>
                <a:gd name="T6" fmla="*/ 66 w 94"/>
                <a:gd name="T7" fmla="*/ 9 h 84"/>
                <a:gd name="T8" fmla="*/ 66 w 94"/>
                <a:gd name="T9" fmla="*/ 13 h 84"/>
                <a:gd name="T10" fmla="*/ 69 w 94"/>
                <a:gd name="T11" fmla="*/ 18 h 84"/>
                <a:gd name="T12" fmla="*/ 71 w 94"/>
                <a:gd name="T13" fmla="*/ 22 h 84"/>
                <a:gd name="T14" fmla="*/ 74 w 94"/>
                <a:gd name="T15" fmla="*/ 36 h 84"/>
                <a:gd name="T16" fmla="*/ 47 w 94"/>
                <a:gd name="T17" fmla="*/ 65 h 84"/>
                <a:gd name="T18" fmla="*/ 20 w 94"/>
                <a:gd name="T19" fmla="*/ 36 h 84"/>
                <a:gd name="T20" fmla="*/ 23 w 94"/>
                <a:gd name="T21" fmla="*/ 21 h 84"/>
                <a:gd name="T22" fmla="*/ 26 w 94"/>
                <a:gd name="T23" fmla="*/ 17 h 84"/>
                <a:gd name="T24" fmla="*/ 28 w 94"/>
                <a:gd name="T25" fmla="*/ 13 h 84"/>
                <a:gd name="T26" fmla="*/ 28 w 94"/>
                <a:gd name="T27" fmla="*/ 9 h 84"/>
                <a:gd name="T28" fmla="*/ 13 w 94"/>
                <a:gd name="T29" fmla="*/ 4 h 84"/>
                <a:gd name="T30" fmla="*/ 6 w 94"/>
                <a:gd name="T31" fmla="*/ 11 h 84"/>
                <a:gd name="T32" fmla="*/ 4 w 94"/>
                <a:gd name="T33" fmla="*/ 14 h 84"/>
                <a:gd name="T34" fmla="*/ 0 w 94"/>
                <a:gd name="T35" fmla="*/ 36 h 84"/>
                <a:gd name="T36" fmla="*/ 47 w 94"/>
                <a:gd name="T37" fmla="*/ 84 h 84"/>
                <a:gd name="T38" fmla="*/ 94 w 94"/>
                <a:gd name="T39" fmla="*/ 36 h 84"/>
                <a:gd name="T40" fmla="*/ 90 w 94"/>
                <a:gd name="T41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84">
                  <a:moveTo>
                    <a:pt x="90" y="15"/>
                  </a:moveTo>
                  <a:cubicBezTo>
                    <a:pt x="89" y="13"/>
                    <a:pt x="88" y="11"/>
                    <a:pt x="87" y="9"/>
                  </a:cubicBezTo>
                  <a:cubicBezTo>
                    <a:pt x="85" y="7"/>
                    <a:pt x="83" y="5"/>
                    <a:pt x="81" y="4"/>
                  </a:cubicBezTo>
                  <a:cubicBezTo>
                    <a:pt x="75" y="0"/>
                    <a:pt x="68" y="6"/>
                    <a:pt x="66" y="9"/>
                  </a:cubicBezTo>
                  <a:cubicBezTo>
                    <a:pt x="65" y="11"/>
                    <a:pt x="65" y="12"/>
                    <a:pt x="66" y="13"/>
                  </a:cubicBezTo>
                  <a:cubicBezTo>
                    <a:pt x="67" y="15"/>
                    <a:pt x="68" y="17"/>
                    <a:pt x="69" y="18"/>
                  </a:cubicBezTo>
                  <a:cubicBezTo>
                    <a:pt x="70" y="19"/>
                    <a:pt x="70" y="20"/>
                    <a:pt x="71" y="22"/>
                  </a:cubicBezTo>
                  <a:cubicBezTo>
                    <a:pt x="73" y="26"/>
                    <a:pt x="74" y="31"/>
                    <a:pt x="74" y="36"/>
                  </a:cubicBezTo>
                  <a:cubicBezTo>
                    <a:pt x="74" y="53"/>
                    <a:pt x="63" y="65"/>
                    <a:pt x="47" y="65"/>
                  </a:cubicBezTo>
                  <a:cubicBezTo>
                    <a:pt x="32" y="65"/>
                    <a:pt x="20" y="53"/>
                    <a:pt x="20" y="36"/>
                  </a:cubicBezTo>
                  <a:cubicBezTo>
                    <a:pt x="20" y="31"/>
                    <a:pt x="21" y="26"/>
                    <a:pt x="23" y="21"/>
                  </a:cubicBezTo>
                  <a:cubicBezTo>
                    <a:pt x="24" y="20"/>
                    <a:pt x="25" y="18"/>
                    <a:pt x="26" y="17"/>
                  </a:cubicBezTo>
                  <a:cubicBezTo>
                    <a:pt x="27" y="16"/>
                    <a:pt x="27" y="14"/>
                    <a:pt x="28" y="13"/>
                  </a:cubicBezTo>
                  <a:cubicBezTo>
                    <a:pt x="29" y="12"/>
                    <a:pt x="29" y="11"/>
                    <a:pt x="28" y="9"/>
                  </a:cubicBezTo>
                  <a:cubicBezTo>
                    <a:pt x="26" y="6"/>
                    <a:pt x="19" y="0"/>
                    <a:pt x="13" y="4"/>
                  </a:cubicBezTo>
                  <a:cubicBezTo>
                    <a:pt x="11" y="5"/>
                    <a:pt x="8" y="8"/>
                    <a:pt x="6" y="11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" y="21"/>
                    <a:pt x="0" y="28"/>
                    <a:pt x="0" y="36"/>
                  </a:cubicBezTo>
                  <a:cubicBezTo>
                    <a:pt x="0" y="64"/>
                    <a:pt x="19" y="84"/>
                    <a:pt x="47" y="84"/>
                  </a:cubicBezTo>
                  <a:cubicBezTo>
                    <a:pt x="75" y="84"/>
                    <a:pt x="94" y="64"/>
                    <a:pt x="94" y="36"/>
                  </a:cubicBezTo>
                  <a:cubicBezTo>
                    <a:pt x="94" y="28"/>
                    <a:pt x="93" y="21"/>
                    <a:pt x="90" y="15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8115300" y="6316662"/>
              <a:ext cx="34925" cy="109538"/>
            </a:xfrm>
            <a:custGeom>
              <a:avLst/>
              <a:gdLst>
                <a:gd name="T0" fmla="*/ 10 w 19"/>
                <a:gd name="T1" fmla="*/ 0 h 59"/>
                <a:gd name="T2" fmla="*/ 8 w 19"/>
                <a:gd name="T3" fmla="*/ 0 h 59"/>
                <a:gd name="T4" fmla="*/ 0 w 19"/>
                <a:gd name="T5" fmla="*/ 11 h 59"/>
                <a:gd name="T6" fmla="*/ 0 w 19"/>
                <a:gd name="T7" fmla="*/ 48 h 59"/>
                <a:gd name="T8" fmla="*/ 8 w 19"/>
                <a:gd name="T9" fmla="*/ 59 h 59"/>
                <a:gd name="T10" fmla="*/ 10 w 19"/>
                <a:gd name="T11" fmla="*/ 59 h 59"/>
                <a:gd name="T12" fmla="*/ 19 w 19"/>
                <a:gd name="T13" fmla="*/ 48 h 59"/>
                <a:gd name="T14" fmla="*/ 19 w 19"/>
                <a:gd name="T15" fmla="*/ 11 h 59"/>
                <a:gd name="T16" fmla="*/ 10 w 1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9">
                  <a:moveTo>
                    <a:pt x="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1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3" y="59"/>
                    <a:pt x="8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5" y="59"/>
                    <a:pt x="19" y="55"/>
                    <a:pt x="19" y="4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4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8466138" y="6324600"/>
              <a:ext cx="28575" cy="26988"/>
            </a:xfrm>
            <a:custGeom>
              <a:avLst/>
              <a:gdLst>
                <a:gd name="T0" fmla="*/ 0 w 15"/>
                <a:gd name="T1" fmla="*/ 5 h 15"/>
                <a:gd name="T2" fmla="*/ 2 w 15"/>
                <a:gd name="T3" fmla="*/ 2 h 15"/>
                <a:gd name="T4" fmla="*/ 4 w 15"/>
                <a:gd name="T5" fmla="*/ 1 h 15"/>
                <a:gd name="T6" fmla="*/ 7 w 15"/>
                <a:gd name="T7" fmla="*/ 0 h 15"/>
                <a:gd name="T8" fmla="*/ 10 w 15"/>
                <a:gd name="T9" fmla="*/ 1 h 15"/>
                <a:gd name="T10" fmla="*/ 13 w 15"/>
                <a:gd name="T11" fmla="*/ 2 h 15"/>
                <a:gd name="T12" fmla="*/ 14 w 15"/>
                <a:gd name="T13" fmla="*/ 5 h 15"/>
                <a:gd name="T14" fmla="*/ 15 w 15"/>
                <a:gd name="T15" fmla="*/ 8 h 15"/>
                <a:gd name="T16" fmla="*/ 14 w 15"/>
                <a:gd name="T17" fmla="*/ 11 h 15"/>
                <a:gd name="T18" fmla="*/ 13 w 15"/>
                <a:gd name="T19" fmla="*/ 13 h 15"/>
                <a:gd name="T20" fmla="*/ 10 w 15"/>
                <a:gd name="T21" fmla="*/ 15 h 15"/>
                <a:gd name="T22" fmla="*/ 7 w 15"/>
                <a:gd name="T23" fmla="*/ 15 h 15"/>
                <a:gd name="T24" fmla="*/ 4 w 15"/>
                <a:gd name="T25" fmla="*/ 15 h 15"/>
                <a:gd name="T26" fmla="*/ 2 w 15"/>
                <a:gd name="T27" fmla="*/ 13 h 15"/>
                <a:gd name="T28" fmla="*/ 0 w 15"/>
                <a:gd name="T29" fmla="*/ 11 h 15"/>
                <a:gd name="T30" fmla="*/ 0 w 15"/>
                <a:gd name="T31" fmla="*/ 8 h 15"/>
                <a:gd name="T32" fmla="*/ 0 w 15"/>
                <a:gd name="T33" fmla="*/ 5 h 15"/>
                <a:gd name="T34" fmla="*/ 2 w 15"/>
                <a:gd name="T35" fmla="*/ 10 h 15"/>
                <a:gd name="T36" fmla="*/ 3 w 15"/>
                <a:gd name="T37" fmla="*/ 12 h 15"/>
                <a:gd name="T38" fmla="*/ 5 w 15"/>
                <a:gd name="T39" fmla="*/ 13 h 15"/>
                <a:gd name="T40" fmla="*/ 7 w 15"/>
                <a:gd name="T41" fmla="*/ 14 h 15"/>
                <a:gd name="T42" fmla="*/ 9 w 15"/>
                <a:gd name="T43" fmla="*/ 13 h 15"/>
                <a:gd name="T44" fmla="*/ 11 w 15"/>
                <a:gd name="T45" fmla="*/ 12 h 15"/>
                <a:gd name="T46" fmla="*/ 13 w 15"/>
                <a:gd name="T47" fmla="*/ 10 h 15"/>
                <a:gd name="T48" fmla="*/ 13 w 15"/>
                <a:gd name="T49" fmla="*/ 8 h 15"/>
                <a:gd name="T50" fmla="*/ 13 w 15"/>
                <a:gd name="T51" fmla="*/ 5 h 15"/>
                <a:gd name="T52" fmla="*/ 11 w 15"/>
                <a:gd name="T53" fmla="*/ 3 h 15"/>
                <a:gd name="T54" fmla="*/ 9 w 15"/>
                <a:gd name="T55" fmla="*/ 2 h 15"/>
                <a:gd name="T56" fmla="*/ 7 w 15"/>
                <a:gd name="T57" fmla="*/ 2 h 15"/>
                <a:gd name="T58" fmla="*/ 5 w 15"/>
                <a:gd name="T59" fmla="*/ 2 h 15"/>
                <a:gd name="T60" fmla="*/ 3 w 15"/>
                <a:gd name="T61" fmla="*/ 3 h 15"/>
                <a:gd name="T62" fmla="*/ 2 w 15"/>
                <a:gd name="T63" fmla="*/ 5 h 15"/>
                <a:gd name="T64" fmla="*/ 2 w 15"/>
                <a:gd name="T65" fmla="*/ 8 h 15"/>
                <a:gd name="T66" fmla="*/ 2 w 15"/>
                <a:gd name="T67" fmla="*/ 10 h 15"/>
                <a:gd name="T68" fmla="*/ 7 w 15"/>
                <a:gd name="T69" fmla="*/ 3 h 15"/>
                <a:gd name="T70" fmla="*/ 10 w 15"/>
                <a:gd name="T71" fmla="*/ 4 h 15"/>
                <a:gd name="T72" fmla="*/ 11 w 15"/>
                <a:gd name="T73" fmla="*/ 6 h 15"/>
                <a:gd name="T74" fmla="*/ 11 w 15"/>
                <a:gd name="T75" fmla="*/ 7 h 15"/>
                <a:gd name="T76" fmla="*/ 10 w 15"/>
                <a:gd name="T77" fmla="*/ 8 h 15"/>
                <a:gd name="T78" fmla="*/ 9 w 15"/>
                <a:gd name="T79" fmla="*/ 8 h 15"/>
                <a:gd name="T80" fmla="*/ 9 w 15"/>
                <a:gd name="T81" fmla="*/ 8 h 15"/>
                <a:gd name="T82" fmla="*/ 11 w 15"/>
                <a:gd name="T83" fmla="*/ 12 h 15"/>
                <a:gd name="T84" fmla="*/ 9 w 15"/>
                <a:gd name="T85" fmla="*/ 12 h 15"/>
                <a:gd name="T86" fmla="*/ 7 w 15"/>
                <a:gd name="T87" fmla="*/ 8 h 15"/>
                <a:gd name="T88" fmla="*/ 6 w 15"/>
                <a:gd name="T89" fmla="*/ 8 h 15"/>
                <a:gd name="T90" fmla="*/ 6 w 15"/>
                <a:gd name="T91" fmla="*/ 12 h 15"/>
                <a:gd name="T92" fmla="*/ 4 w 15"/>
                <a:gd name="T93" fmla="*/ 12 h 15"/>
                <a:gd name="T94" fmla="*/ 4 w 15"/>
                <a:gd name="T95" fmla="*/ 3 h 15"/>
                <a:gd name="T96" fmla="*/ 7 w 15"/>
                <a:gd name="T97" fmla="*/ 3 h 15"/>
                <a:gd name="T98" fmla="*/ 7 w 15"/>
                <a:gd name="T99" fmla="*/ 7 h 15"/>
                <a:gd name="T100" fmla="*/ 9 w 15"/>
                <a:gd name="T101" fmla="*/ 7 h 15"/>
                <a:gd name="T102" fmla="*/ 9 w 15"/>
                <a:gd name="T103" fmla="*/ 6 h 15"/>
                <a:gd name="T104" fmla="*/ 9 w 15"/>
                <a:gd name="T105" fmla="*/ 5 h 15"/>
                <a:gd name="T106" fmla="*/ 9 w 15"/>
                <a:gd name="T107" fmla="*/ 5 h 15"/>
                <a:gd name="T108" fmla="*/ 8 w 15"/>
                <a:gd name="T109" fmla="*/ 5 h 15"/>
                <a:gd name="T110" fmla="*/ 7 w 15"/>
                <a:gd name="T111" fmla="*/ 5 h 15"/>
                <a:gd name="T112" fmla="*/ 6 w 15"/>
                <a:gd name="T113" fmla="*/ 5 h 15"/>
                <a:gd name="T114" fmla="*/ 6 w 15"/>
                <a:gd name="T115" fmla="*/ 7 h 15"/>
                <a:gd name="T116" fmla="*/ 7 w 15"/>
                <a:gd name="T1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  <a:moveTo>
                    <a:pt x="2" y="10"/>
                  </a:moveTo>
                  <a:cubicBezTo>
                    <a:pt x="2" y="11"/>
                    <a:pt x="3" y="11"/>
                    <a:pt x="3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3"/>
                    <a:pt x="10" y="3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lose/>
                  <a:moveTo>
                    <a:pt x="7" y="3"/>
                  </a:moveTo>
                  <a:cubicBezTo>
                    <a:pt x="9" y="3"/>
                    <a:pt x="9" y="4"/>
                    <a:pt x="10" y="4"/>
                  </a:cubicBezTo>
                  <a:cubicBezTo>
                    <a:pt x="10" y="4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7" y="3"/>
                  </a:lnTo>
                  <a:close/>
                  <a:moveTo>
                    <a:pt x="7" y="7"/>
                  </a:move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D1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5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ct val="95000"/>
      </a:lnSpc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7013" indent="0" algn="l" defTabSz="457200" rtl="0" eaLnBrk="1" latinLnBrk="0" hangingPunct="1">
      <a:lnSpc>
        <a:spcPct val="95000"/>
      </a:lnSpc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drive.google.com/file/d/0BzWLgIKAKAAAU1lJY1lJUGhjaTA/view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99CD-3469-7241-AD37-C0E01E3A61D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https://drive.google.com/file/d/0BzWLgIKAKAAAU1lJY1lJUGhjaTA/view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99CD-3469-7241-AD37-C0E01E3A61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 started in 2011 followed by Europe in</a:t>
            </a:r>
            <a:r>
              <a:rPr lang="en-US" baseline="0" dirty="0" smtClean="0"/>
              <a:t> 2012 and then ASIA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99CD-3469-7241-AD37-C0E01E3A61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Stereotype of Developers nor Visitor</a:t>
            </a:r>
          </a:p>
          <a:p>
            <a:pPr>
              <a:buFontTx/>
              <a:buChar char="-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and more diverse in term of Geographic origin (was originally mainly US people)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99CD-3469-7241-AD37-C0E01E3A61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0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_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468923" y="879231"/>
            <a:ext cx="11277600" cy="175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468923" y="879231"/>
            <a:ext cx="11277600" cy="175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414136" y="2638131"/>
            <a:ext cx="5781076" cy="13363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3600" b="0" i="0" kern="120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en-US" sz="6600"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804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268"/>
            <a:ext cx="1189460" cy="481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454353"/>
            <a:ext cx="3462867" cy="4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7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" y="0"/>
            <a:ext cx="6794990" cy="6363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7891" y="1391383"/>
            <a:ext cx="52518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chemeClr val="tx2"/>
              </a:buClr>
            </a:pPr>
            <a:r>
              <a:rPr lang="en-US" sz="2800" dirty="0">
                <a:latin typeface="Calibri Light"/>
                <a:ea typeface="Avenir Book" charset="0"/>
                <a:cs typeface="Calibri Light"/>
              </a:rPr>
              <a:t>Independent researchers and the open source community will showcase their latest open-source tools and products! </a:t>
            </a:r>
            <a:endParaRPr lang="en-US" sz="2800" dirty="0" smtClean="0">
              <a:latin typeface="Calibri Light"/>
              <a:ea typeface="Avenir Book" charset="0"/>
              <a:cs typeface="Calibri Light"/>
            </a:endParaRPr>
          </a:p>
          <a:p>
            <a:pPr algn="just">
              <a:spcBef>
                <a:spcPts val="1200"/>
              </a:spcBef>
              <a:buClr>
                <a:schemeClr val="tx2"/>
              </a:buClr>
            </a:pPr>
            <a:r>
              <a:rPr lang="en-US" sz="2800" dirty="0" smtClean="0">
                <a:latin typeface="Calibri Light"/>
                <a:ea typeface="Avenir Book" charset="0"/>
                <a:cs typeface="Calibri Light"/>
              </a:rPr>
              <a:t>Arsenal provides live </a:t>
            </a:r>
            <a:r>
              <a:rPr lang="en-US" sz="2800" dirty="0">
                <a:latin typeface="Calibri Light"/>
                <a:ea typeface="Avenir Book" charset="0"/>
                <a:cs typeface="Calibri Light"/>
              </a:rPr>
              <a:t>tool demonstrations in an open, conversational environment where presenters are able to interact with attendees to provide a hands-on experience</a:t>
            </a:r>
            <a:r>
              <a:rPr lang="en-US" sz="2800" dirty="0" smtClean="0">
                <a:latin typeface="Calibri Light"/>
                <a:ea typeface="Avenir Book" charset="0"/>
                <a:cs typeface="Calibri Light"/>
              </a:rPr>
              <a:t>.</a:t>
            </a:r>
            <a:endParaRPr lang="en-US" sz="1399" i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02378" y="270022"/>
            <a:ext cx="4969043" cy="8248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32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What is it again please?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4498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832" y="0"/>
            <a:ext cx="4644189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Arsenal 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831" y="2567354"/>
            <a:ext cx="10269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drive.google.com</a:t>
            </a:r>
            <a:r>
              <a:rPr lang="en-US" sz="3200" dirty="0"/>
              <a:t>/file/d/0BzWLgIKAKAAAU1lJY1lJUGhjaTA/view</a:t>
            </a:r>
          </a:p>
        </p:txBody>
      </p:sp>
    </p:spTree>
    <p:extLst>
      <p:ext uri="{BB962C8B-B14F-4D97-AF65-F5344CB8AC3E}">
        <p14:creationId xmlns:p14="http://schemas.microsoft.com/office/powerpoint/2010/main" val="49204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937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Evolution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4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2" y="0"/>
            <a:ext cx="6308558" cy="4731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768"/>
            <a:ext cx="5871814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8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0" y="282054"/>
            <a:ext cx="8536251" cy="6686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Very diverse topics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4087232"/>
              </p:ext>
            </p:extLst>
          </p:nvPr>
        </p:nvGraphicFramePr>
        <p:xfrm>
          <a:off x="254611" y="1585281"/>
          <a:ext cx="5384800" cy="459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37070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3266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79" y="0"/>
            <a:ext cx="870685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Why it should not be </a:t>
            </a:r>
            <a:r>
              <a:rPr lang="en-US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missed?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30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306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5A939-3305-3343-A2F4-D5865C36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E85A939-3305-3343-A2F4-D5865C36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6E85A939-3305-3343-A2F4-D5865C36D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F037D-2119-B640-A041-B9BFDF8B5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15F037D-2119-B640-A041-B9BFDF8B5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15F037D-2119-B640-A041-B9BFDF8B5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3D9AF-BCE0-2840-960A-F53014B2C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EF3D9AF-BCE0-2840-960A-F53014B2C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EF3D9AF-BCE0-2840-960A-F53014B2C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FFC3A-051D-3545-BEAB-120005052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4AFFC3A-051D-3545-BEAB-120005052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4AFFC3A-051D-3545-BEAB-120005052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16055" r="7897" b="4502"/>
          <a:stretch/>
        </p:blipFill>
        <p:spPr>
          <a:xfrm>
            <a:off x="1588" y="0"/>
            <a:ext cx="6354502" cy="633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6090" y="0"/>
            <a:ext cx="563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en-US" sz="40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Collateral Benefits</a:t>
            </a:r>
            <a:endParaRPr lang="en-US" sz="4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0380" y="2229597"/>
            <a:ext cx="49308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chemeClr val="tx2"/>
              </a:buClr>
              <a:buFontTx/>
              <a:buChar char="-"/>
            </a:pP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Faster Improvements, </a:t>
            </a:r>
          </a:p>
          <a:p>
            <a:pPr marL="457200" indent="-457200">
              <a:spcBef>
                <a:spcPts val="1200"/>
              </a:spcBef>
              <a:buClr>
                <a:schemeClr val="tx2"/>
              </a:buClr>
              <a:buFontTx/>
              <a:buChar char="-"/>
            </a:pP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Quicker come to light</a:t>
            </a:r>
          </a:p>
          <a:p>
            <a:pPr marL="457200" indent="-457200">
              <a:spcBef>
                <a:spcPts val="1200"/>
              </a:spcBef>
              <a:buClr>
                <a:schemeClr val="tx2"/>
              </a:buClr>
              <a:buFontTx/>
              <a:buChar char="-"/>
            </a:pP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Quality improvement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08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5314" y="-192506"/>
            <a:ext cx="8135770" cy="95049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These people will save the world one day!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15986576"/>
              </p:ext>
            </p:extLst>
          </p:nvPr>
        </p:nvGraphicFramePr>
        <p:xfrm>
          <a:off x="1" y="1311442"/>
          <a:ext cx="12192000" cy="54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0246" y="-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3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725FB4-8991-CE40-B9A1-D07AA8974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07725FB4-8991-CE40-B9A1-D07AA8974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FDDC68-5B6F-E44B-A0AB-83F57A79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BDFDDC68-5B6F-E44B-A0AB-83F57A794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A073F9-CED0-DB44-9597-74A9F9AA0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5FA073F9-CED0-DB44-9597-74A9F9AA0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30412F-BC9F-924C-B874-E93D48421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A530412F-BC9F-924C-B874-E93D48421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CAB8B-592C-1948-BC05-5898982AB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055CAB8B-592C-1948-BC05-5898982AB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51F09B-F969-0445-B346-BF920543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3D51F09B-F969-0445-B346-BF920543B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32000C-D622-E747-A2FF-D42ACDA2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3532000C-D622-E747-A2FF-D42ACDA2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397E20-DE85-CE44-B272-2E1C17B3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7C397E20-DE85-CE44-B272-2E1C17B38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6447E-77CB-AB44-A7AB-B404D2FE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1EB6447E-77CB-AB44-A7AB-B404D2FE4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15F223-7562-F744-9782-2D863E50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F015F223-7562-F744-9782-2D863E505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03D9-1812-F949-9708-7154CD30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7CA203D9-1812-F949-9708-7154CD301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68C75-FADD-D64F-A78C-53BFD015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A3968C75-FADD-D64F-A78C-53BFD0158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E55297-6C2A-1B4F-A106-9E112830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A6E55297-6C2A-1B4F-A106-9E1128309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792716-E068-2E4E-9F49-79E333AE5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E0792716-E068-2E4E-9F49-79E333AE5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697A0-AF6D-E74E-AA82-AAA7C6FCF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04E697A0-AF6D-E74E-AA82-AAA7C6FCF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7C760-1C1A-7446-B4F6-E4D8533D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1BD7C760-1C1A-7446-B4F6-E4D8533D8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39B8B-87FF-FD44-B5F7-64571C3A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45139B8B-87FF-FD44-B5F7-64571C3A0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DEEF2-94FB-AA42-A186-F29F54EA1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605DEEF2-94FB-AA42-A186-F29F54EA1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7010" y="-92075"/>
            <a:ext cx="667351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11" y="1355548"/>
            <a:ext cx="2686050" cy="2686050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75" y="2706761"/>
            <a:ext cx="2669674" cy="26696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1" y="2706761"/>
            <a:ext cx="2230396" cy="27879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0520" y="405076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toolswatch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1992" y="5433533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MaxiSoler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527" y="5494756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rachidharrando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85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32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BHU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BHUSA" id="{DE78D217-FA1F-9E48-92DD-E16C796ADF1E}" vid="{4DBA6754-B597-0940-8806-167E68A2395F}"/>
    </a:ext>
  </a:extLst>
</a:theme>
</file>

<file path=ppt/theme/theme2.xml><?xml version="1.0" encoding="utf-8"?>
<a:theme xmlns:a="http://schemas.openxmlformats.org/drawingml/2006/main" name="Office Theme">
  <a:themeElements>
    <a:clrScheme name="ServiceNow2014">
      <a:dk1>
        <a:srgbClr val="515151"/>
      </a:dk1>
      <a:lt1>
        <a:srgbClr val="FFFFFF"/>
      </a:lt1>
      <a:dk2>
        <a:srgbClr val="D1232B"/>
      </a:dk2>
      <a:lt2>
        <a:srgbClr val="A5A5A5"/>
      </a:lt2>
      <a:accent1>
        <a:srgbClr val="006DDA"/>
      </a:accent1>
      <a:accent2>
        <a:srgbClr val="003399"/>
      </a:accent2>
      <a:accent3>
        <a:srgbClr val="001642"/>
      </a:accent3>
      <a:accent4>
        <a:srgbClr val="55ADFD"/>
      </a:accent4>
      <a:accent5>
        <a:srgbClr val="A5A5A5"/>
      </a:accent5>
      <a:accent6>
        <a:srgbClr val="515151"/>
      </a:accent6>
      <a:hlink>
        <a:srgbClr val="55ADFD"/>
      </a:hlink>
      <a:folHlink>
        <a:srgbClr val="D25B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erviceNow2014">
      <a:dk1>
        <a:srgbClr val="515151"/>
      </a:dk1>
      <a:lt1>
        <a:srgbClr val="FFFFFF"/>
      </a:lt1>
      <a:dk2>
        <a:srgbClr val="D1232B"/>
      </a:dk2>
      <a:lt2>
        <a:srgbClr val="A5A5A5"/>
      </a:lt2>
      <a:accent1>
        <a:srgbClr val="006DDA"/>
      </a:accent1>
      <a:accent2>
        <a:srgbClr val="003399"/>
      </a:accent2>
      <a:accent3>
        <a:srgbClr val="001642"/>
      </a:accent3>
      <a:accent4>
        <a:srgbClr val="55ADFD"/>
      </a:accent4>
      <a:accent5>
        <a:srgbClr val="A5A5A5"/>
      </a:accent5>
      <a:accent6>
        <a:srgbClr val="515151"/>
      </a:accent6>
      <a:hlink>
        <a:srgbClr val="55ADFD"/>
      </a:hlink>
      <a:folHlink>
        <a:srgbClr val="D25B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Theme1BHUSA</Template>
  <TotalTime>30494</TotalTime>
  <Words>295</Words>
  <Application>Microsoft Macintosh PowerPoint</Application>
  <PresentationFormat>Widescreen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Theme1BHUSA</vt:lpstr>
      <vt:lpstr>PowerPoint Presentation</vt:lpstr>
      <vt:lpstr>Arsenal Video</vt:lpstr>
      <vt:lpstr>Evolution</vt:lpstr>
      <vt:lpstr>Very diverse topics</vt:lpstr>
      <vt:lpstr>Why it should not be missed?</vt:lpstr>
      <vt:lpstr>PowerPoint Presentation</vt:lpstr>
      <vt:lpstr>These people will save the world one day!</vt:lpstr>
      <vt:lpstr>The Team</vt:lpstr>
      <vt:lpstr>Thank You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Header</dc:title>
  <dc:subject/>
  <dc:creator>Rachid Harrando</dc:creator>
  <cp:keywords/>
  <dc:description/>
  <cp:lastModifiedBy>David Medina</cp:lastModifiedBy>
  <cp:revision>98</cp:revision>
  <cp:lastPrinted>2013-11-27T01:42:32Z</cp:lastPrinted>
  <dcterms:created xsi:type="dcterms:W3CDTF">2017-06-08T14:49:29Z</dcterms:created>
  <dcterms:modified xsi:type="dcterms:W3CDTF">2017-08-22T22:09:53Z</dcterms:modified>
  <cp:category/>
</cp:coreProperties>
</file>