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72" r:id="rId3"/>
    <p:sldId id="260" r:id="rId4"/>
    <p:sldId id="263" r:id="rId5"/>
    <p:sldId id="258" r:id="rId6"/>
    <p:sldId id="271" r:id="rId7"/>
    <p:sldId id="270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8" autoAdjust="0"/>
    <p:restoredTop sz="77072" autoAdjust="0"/>
  </p:normalViewPr>
  <p:slideViewPr>
    <p:cSldViewPr snapToGrid="0" snapToObjects="1">
      <p:cViewPr>
        <p:scale>
          <a:sx n="125" d="100"/>
          <a:sy n="125" d="100"/>
        </p:scale>
        <p:origin x="-112" y="-10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88BFB-5558-D648-A980-4ABC571B8AAE}" type="datetimeFigureOut">
              <a:rPr lang="en-US" smtClean="0"/>
              <a:t>8/22/17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1FCCE-09D5-1345-B299-3B681BDAC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50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Parallel to</a:t>
            </a:r>
            <a:r>
              <a:rPr lang="en-US" baseline="0" dirty="0" smtClean="0"/>
              <a:t> the industry</a:t>
            </a:r>
            <a:r>
              <a:rPr lang="mr-IN" baseline="0" dirty="0" smtClean="0"/>
              <a:t>…</a:t>
            </a:r>
            <a:r>
              <a:rPr lang="en-US" baseline="0" dirty="0" smtClean="0"/>
              <a:t>$75B in 2015, expected to be $120B by 2020 - https://</a:t>
            </a:r>
            <a:r>
              <a:rPr lang="en-US" baseline="0" dirty="0" err="1" smtClean="0"/>
              <a:t>www.forbes.com</a:t>
            </a:r>
            <a:r>
              <a:rPr lang="en-US" baseline="0" dirty="0" smtClean="0"/>
              <a:t>/sites/</a:t>
            </a:r>
            <a:r>
              <a:rPr lang="en-US" baseline="0" dirty="0" err="1" smtClean="0"/>
              <a:t>stevemorgan</a:t>
            </a:r>
            <a:r>
              <a:rPr lang="en-US" baseline="0" dirty="0" smtClean="0"/>
              <a:t>/2015/12/20/cybersecurity%E2%80%8B-%E2%80%8Bmarket-reaches-75-billion-in-2015%E2%80%8B%E2%80%8B-%E2%80%8Bexpected-to-reach-170-billion-by-2020/#2b09c4a410c3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1FCCE-09D5-1345-B299-3B681BDACE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07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Paper books:</a:t>
            </a:r>
            <a:r>
              <a:rPr lang="en-US" baseline="0" dirty="0" smtClean="0"/>
              <a:t> 1 ream of paper is 5lbs x 5000 delegates</a:t>
            </a:r>
            <a:endParaRPr lang="en-US" dirty="0" smtClean="0"/>
          </a:p>
          <a:p>
            <a:r>
              <a:rPr lang="en-US" dirty="0" smtClean="0"/>
              <a:t>Miles walked 2000 steps to walk</a:t>
            </a:r>
            <a:r>
              <a:rPr lang="en-US" baseline="0" dirty="0" smtClean="0"/>
              <a:t> a mile, 115K attendees over the last 20 years, average 5 miles a 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1FCCE-09D5-1345-B299-3B681BDACE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111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an age of pervasive distributed</a:t>
            </a:r>
            <a:r>
              <a:rPr lang="en-US" baseline="0" dirty="0" smtClean="0"/>
              <a:t> computing, the corporate design community is reaching out to hackers as a kind of unofficial vanguard of security, the underground engineers of the Internet era.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Great can come from anywhere </a:t>
            </a:r>
            <a:r>
              <a:rPr lang="mr-IN" baseline="0" dirty="0" smtClean="0"/>
              <a:t>–</a:t>
            </a:r>
            <a:r>
              <a:rPr lang="en-US" baseline="0" dirty="0" smtClean="0"/>
              <a:t> Jimmy </a:t>
            </a:r>
            <a:r>
              <a:rPr lang="en-US" baseline="0" dirty="0" err="1" smtClean="0"/>
              <a:t>Iovene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1997 was a big year. Steve Jobs returned to apple at the start of the year and Black Hat kicked off on July 9 </a:t>
            </a:r>
          </a:p>
          <a:p>
            <a:endParaRPr lang="en-US" baseline="0" dirty="0" smtClean="0"/>
          </a:p>
          <a:p>
            <a:r>
              <a:rPr lang="en-US" dirty="0" smtClean="0"/>
              <a:t>Other anniversaries</a:t>
            </a:r>
          </a:p>
          <a:p>
            <a:r>
              <a:rPr lang="en-US" dirty="0" smtClean="0"/>
              <a:t>DEF CON </a:t>
            </a:r>
            <a:r>
              <a:rPr lang="mr-IN" dirty="0" smtClean="0"/>
              <a:t>–</a:t>
            </a:r>
            <a:r>
              <a:rPr lang="en-US" dirty="0" smtClean="0"/>
              <a:t> 25 / 1993</a:t>
            </a:r>
          </a:p>
          <a:p>
            <a:r>
              <a:rPr lang="en-US" dirty="0" smtClean="0"/>
              <a:t>Twin Peaks - 25</a:t>
            </a:r>
          </a:p>
          <a:p>
            <a:r>
              <a:rPr lang="en-US" dirty="0" err="1" smtClean="0"/>
              <a:t>Bladerunner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35 / 1982</a:t>
            </a:r>
          </a:p>
          <a:p>
            <a:r>
              <a:rPr lang="en-US" dirty="0" smtClean="0"/>
              <a:t>Star Wars </a:t>
            </a:r>
            <a:r>
              <a:rPr lang="mr-IN" dirty="0" smtClean="0"/>
              <a:t>–</a:t>
            </a:r>
            <a:r>
              <a:rPr lang="en-US" dirty="0" smtClean="0"/>
              <a:t> 40 / 1976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1FCCE-09D5-1345-B299-3B681BDACE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11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www.blackhat.com</a:t>
            </a:r>
            <a:r>
              <a:rPr lang="en-US" dirty="0" smtClean="0"/>
              <a:t>/html/bh-usa-97/</a:t>
            </a:r>
            <a:r>
              <a:rPr lang="en-US" dirty="0" err="1" smtClean="0"/>
              <a:t>schedule.html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1FCCE-09D5-1345-B299-3B681BDACE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22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Standout moments</a:t>
            </a:r>
          </a:p>
          <a:p>
            <a:r>
              <a:rPr lang="en-US" dirty="0" smtClean="0"/>
              <a:t>Worst moment? </a:t>
            </a:r>
            <a:r>
              <a:rPr lang="mr-IN" dirty="0" smtClean="0"/>
              <a:t>–</a:t>
            </a:r>
            <a:r>
              <a:rPr lang="en-US" dirty="0" smtClean="0"/>
              <a:t> 2006 </a:t>
            </a:r>
            <a:r>
              <a:rPr lang="mr-IN" dirty="0" smtClean="0"/>
              <a:t>–</a:t>
            </a:r>
            <a:r>
              <a:rPr lang="en-US" dirty="0" smtClean="0"/>
              <a:t> when a Presenter goes missing</a:t>
            </a:r>
            <a:r>
              <a:rPr lang="mr-IN" dirty="0" smtClean="0"/>
              <a:t>…</a:t>
            </a:r>
            <a:endParaRPr lang="en-US" dirty="0" smtClean="0"/>
          </a:p>
          <a:p>
            <a:r>
              <a:rPr lang="en-US" dirty="0" smtClean="0"/>
              <a:t>Y2K/</a:t>
            </a:r>
            <a:r>
              <a:rPr lang="en-US" dirty="0" err="1" smtClean="0"/>
              <a:t>DotCom</a:t>
            </a:r>
            <a:r>
              <a:rPr lang="en-US" dirty="0" smtClean="0"/>
              <a:t> bust, 9/11, 2006, 2010</a:t>
            </a:r>
          </a:p>
          <a:p>
            <a:r>
              <a:rPr lang="en-US" dirty="0" smtClean="0"/>
              <a:t>Memorable speaker moments: </a:t>
            </a:r>
          </a:p>
          <a:p>
            <a:pPr lvl="1"/>
            <a:r>
              <a:rPr lang="en-US" dirty="0" smtClean="0"/>
              <a:t>Europe 2000 </a:t>
            </a:r>
            <a:r>
              <a:rPr lang="mr-IN" dirty="0" smtClean="0"/>
              <a:t>–</a:t>
            </a:r>
            <a:r>
              <a:rPr lang="en-US" dirty="0" smtClean="0"/>
              <a:t> I’ve never gotten so lost so fast</a:t>
            </a:r>
          </a:p>
          <a:p>
            <a:pPr lvl="1"/>
            <a:r>
              <a:rPr lang="en-US" dirty="0" smtClean="0"/>
              <a:t>Japan 2005 </a:t>
            </a:r>
            <a:r>
              <a:rPr lang="mr-IN" dirty="0" smtClean="0"/>
              <a:t>–</a:t>
            </a:r>
            <a:r>
              <a:rPr lang="en-US" dirty="0" smtClean="0"/>
              <a:t> Dance Dance Revolution, Godzilla style</a:t>
            </a:r>
          </a:p>
          <a:p>
            <a:r>
              <a:rPr lang="en-US" dirty="0" smtClean="0"/>
              <a:t>Best meals: Singapore 2000 and Japan 2008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1FCCE-09D5-1345-B299-3B681BDACE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7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F998-5F87-6E42-8922-48408A16CBB5}" type="datetimeFigureOut">
              <a:rPr lang="en-US" smtClean="0"/>
              <a:t>8/22/17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091E-1BE9-D048-802F-264F52FB2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2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F998-5F87-6E42-8922-48408A16CBB5}" type="datetimeFigureOut">
              <a:rPr lang="en-US" smtClean="0"/>
              <a:t>8/22/17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091E-1BE9-D048-802F-264F52FB2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65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F998-5F87-6E42-8922-48408A16CBB5}" type="datetimeFigureOut">
              <a:rPr lang="en-US" smtClean="0"/>
              <a:t>8/22/17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091E-1BE9-D048-802F-264F52FB2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41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F998-5F87-6E42-8922-48408A16CBB5}" type="datetimeFigureOut">
              <a:rPr lang="en-US" smtClean="0"/>
              <a:t>8/22/17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091E-1BE9-D048-802F-264F52FB2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78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F998-5F87-6E42-8922-48408A16CBB5}" type="datetimeFigureOut">
              <a:rPr lang="en-US" smtClean="0"/>
              <a:t>8/22/17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091E-1BE9-D048-802F-264F52FB2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97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F998-5F87-6E42-8922-48408A16CBB5}" type="datetimeFigureOut">
              <a:rPr lang="en-US" smtClean="0"/>
              <a:t>8/22/17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091E-1BE9-D048-802F-264F52FB2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45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F998-5F87-6E42-8922-48408A16CBB5}" type="datetimeFigureOut">
              <a:rPr lang="en-US" smtClean="0"/>
              <a:t>8/22/17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091E-1BE9-D048-802F-264F52FB2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86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F998-5F87-6E42-8922-48408A16CBB5}" type="datetimeFigureOut">
              <a:rPr lang="en-US" smtClean="0"/>
              <a:t>8/22/17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091E-1BE9-D048-802F-264F52FB2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59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F998-5F87-6E42-8922-48408A16CBB5}" type="datetimeFigureOut">
              <a:rPr lang="en-US" smtClean="0"/>
              <a:t>8/22/17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091E-1BE9-D048-802F-264F52FB2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52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F998-5F87-6E42-8922-48408A16CBB5}" type="datetimeFigureOut">
              <a:rPr lang="en-US" smtClean="0"/>
              <a:t>8/22/17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091E-1BE9-D048-802F-264F52FB2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43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F998-5F87-6E42-8922-48408A16CBB5}" type="datetimeFigureOut">
              <a:rPr lang="en-US" smtClean="0"/>
              <a:t>8/22/17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091E-1BE9-D048-802F-264F52FB2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73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5F998-5F87-6E42-8922-48408A16CBB5}" type="datetimeFigureOut">
              <a:rPr lang="en-US" smtClean="0"/>
              <a:t>8/22/17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D091E-1BE9-D048-802F-264F52FB2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58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00400" y="4457700"/>
            <a:ext cx="8420538" cy="9880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9600" b="1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Welcome to Day Zero</a:t>
            </a:r>
            <a:endParaRPr lang="en-US" sz="9600" b="1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48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05338" y="4457700"/>
            <a:ext cx="10515600" cy="172414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smtClean="0">
                <a:solidFill>
                  <a:schemeClr val="bg1"/>
                </a:solidFill>
              </a:rPr>
              <a:t>Where No Person Has Gone Before: 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An Oral History of Black Hat   </a:t>
            </a:r>
          </a:p>
          <a:p>
            <a:pPr algn="r"/>
            <a:endParaRPr lang="en-US" sz="2800" dirty="0">
              <a:solidFill>
                <a:schemeClr val="bg1"/>
              </a:solidFill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Ping Look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0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85141"/>
            <a:ext cx="10515600" cy="1325563"/>
          </a:xfrm>
        </p:spPr>
        <p:txBody>
          <a:bodyPr/>
          <a:lstStyle/>
          <a:p>
            <a:r>
              <a:rPr lang="en-US" dirty="0" smtClean="0"/>
              <a:t>Oh How We have Grown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45641"/>
            <a:ext cx="10515600" cy="4351338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dirty="0" smtClean="0"/>
              <a:t>1997</a:t>
            </a:r>
          </a:p>
          <a:p>
            <a:pPr lvl="1"/>
            <a:r>
              <a:rPr lang="en-US" dirty="0" smtClean="0"/>
              <a:t>Training: 0</a:t>
            </a:r>
          </a:p>
          <a:p>
            <a:pPr lvl="1"/>
            <a:r>
              <a:rPr lang="en-US" dirty="0" smtClean="0"/>
              <a:t>Presentations: 16</a:t>
            </a:r>
          </a:p>
          <a:p>
            <a:pPr lvl="1"/>
            <a:r>
              <a:rPr lang="en-US" dirty="0" smtClean="0"/>
              <a:t>Attendees: 100?</a:t>
            </a:r>
          </a:p>
          <a:p>
            <a:pPr lvl="1"/>
            <a:r>
              <a:rPr lang="en-US" dirty="0" smtClean="0"/>
              <a:t>Sponsors : 3</a:t>
            </a:r>
          </a:p>
          <a:p>
            <a:pPr lvl="1"/>
            <a:r>
              <a:rPr lang="en-US" dirty="0" smtClean="0"/>
              <a:t>Countries: 5?</a:t>
            </a:r>
          </a:p>
          <a:p>
            <a:pPr lvl="1"/>
            <a:r>
              <a:rPr lang="en-US" dirty="0" smtClean="0"/>
              <a:t>Volunteers: 10? Network? </a:t>
            </a:r>
            <a:br>
              <a:rPr lang="en-US" dirty="0" smtClean="0"/>
            </a:br>
            <a:r>
              <a:rPr lang="en-US" dirty="0" smtClean="0"/>
              <a:t>No such thing</a:t>
            </a:r>
            <a:r>
              <a:rPr lang="mr-IN" dirty="0" smtClean="0"/>
              <a:t>…</a:t>
            </a:r>
            <a:r>
              <a:rPr lang="en-US" dirty="0" smtClean="0"/>
              <a:t>56Kbps dial up baby</a:t>
            </a:r>
            <a:r>
              <a:rPr lang="mr-IN" dirty="0" smtClean="0"/>
              <a:t>…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2017</a:t>
            </a:r>
          </a:p>
          <a:p>
            <a:pPr lvl="1"/>
            <a:r>
              <a:rPr lang="en-US" dirty="0" smtClean="0"/>
              <a:t>Training: 73 Unique Courses</a:t>
            </a:r>
            <a:endParaRPr lang="en-US" dirty="0"/>
          </a:p>
          <a:p>
            <a:pPr lvl="1"/>
            <a:r>
              <a:rPr lang="en-US" dirty="0" smtClean="0"/>
              <a:t>Presentations</a:t>
            </a:r>
            <a:r>
              <a:rPr lang="en-US" dirty="0"/>
              <a:t>: 200</a:t>
            </a:r>
            <a:r>
              <a:rPr lang="en-US" dirty="0" smtClean="0"/>
              <a:t>+</a:t>
            </a:r>
          </a:p>
          <a:p>
            <a:pPr lvl="1"/>
            <a:r>
              <a:rPr lang="en-US" dirty="0" smtClean="0"/>
              <a:t>Attendees</a:t>
            </a:r>
            <a:r>
              <a:rPr lang="en-US" dirty="0"/>
              <a:t>: 15K+</a:t>
            </a:r>
          </a:p>
          <a:p>
            <a:pPr lvl="1"/>
            <a:r>
              <a:rPr lang="en-US" dirty="0"/>
              <a:t>Sponsors: 250+</a:t>
            </a:r>
          </a:p>
          <a:p>
            <a:pPr lvl="1"/>
            <a:r>
              <a:rPr lang="en-US" dirty="0"/>
              <a:t>Countries: 108</a:t>
            </a:r>
          </a:p>
          <a:p>
            <a:pPr lvl="1"/>
            <a:r>
              <a:rPr lang="en-US" dirty="0"/>
              <a:t>Volunteers: 70+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Network </a:t>
            </a:r>
            <a:r>
              <a:rPr lang="en-US" dirty="0"/>
              <a:t>Team: 20+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378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85140"/>
            <a:ext cx="10515600" cy="1325563"/>
          </a:xfrm>
        </p:spPr>
        <p:txBody>
          <a:bodyPr/>
          <a:lstStyle/>
          <a:p>
            <a:r>
              <a:rPr lang="en-US" dirty="0" smtClean="0"/>
              <a:t>Curious Stats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10703"/>
            <a:ext cx="4967823" cy="4486275"/>
          </a:xfrm>
        </p:spPr>
        <p:txBody>
          <a:bodyPr/>
          <a:lstStyle/>
          <a:p>
            <a:r>
              <a:rPr lang="en-US" dirty="0" smtClean="0"/>
              <a:t>Attendees: 125K+ worldwide</a:t>
            </a:r>
          </a:p>
          <a:p>
            <a:r>
              <a:rPr lang="en-US" dirty="0" smtClean="0"/>
              <a:t>Miles walked: 3.3M+ miles (USA)</a:t>
            </a:r>
          </a:p>
          <a:p>
            <a:r>
              <a:rPr lang="en-US" dirty="0"/>
              <a:t>Paper Books: 25K </a:t>
            </a:r>
            <a:r>
              <a:rPr lang="en-US" dirty="0" err="1"/>
              <a:t>lbs</a:t>
            </a:r>
            <a:r>
              <a:rPr lang="en-US" dirty="0"/>
              <a:t> or 12.5 tons of printed conference proceedings (2006</a:t>
            </a:r>
            <a:r>
              <a:rPr lang="en-US" dirty="0" smtClean="0"/>
              <a:t>)</a:t>
            </a:r>
            <a:r>
              <a:rPr lang="mr-IN" dirty="0" smtClean="0"/>
              <a:t>…</a:t>
            </a:r>
            <a:r>
              <a:rPr lang="en-US" dirty="0" smtClean="0"/>
              <a:t>probably over 75 tons of books carried by attendees over the last 20 years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Screenshot 2017-07-17 09.23.0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6" t="18739" r="17163" b="24232"/>
          <a:stretch/>
        </p:blipFill>
        <p:spPr>
          <a:xfrm>
            <a:off x="5987462" y="2745640"/>
            <a:ext cx="5747991" cy="27977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38556" y="5543408"/>
            <a:ext cx="31968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Photo courtesy of Tom Gallagher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693973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3855" y="367863"/>
            <a:ext cx="10515600" cy="875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FFFFFF"/>
                </a:solidFill>
              </a:rPr>
              <a:t>In the beginning</a:t>
            </a:r>
            <a:r>
              <a:rPr lang="mr-IN" sz="3600" dirty="0" smtClean="0">
                <a:solidFill>
                  <a:srgbClr val="FFFFFF"/>
                </a:solidFill>
              </a:rPr>
              <a:t>…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6" name="Picture 5" descr="Screenshot 2017-07-11 14.40.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903" y="1495201"/>
            <a:ext cx="4609595" cy="520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90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shot 2017-07-23 12.18.46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013" r="-48013"/>
          <a:stretch>
            <a:fillRect/>
          </a:stretch>
        </p:blipFill>
        <p:spPr>
          <a:xfrm>
            <a:off x="-533316" y="1371600"/>
            <a:ext cx="13258632" cy="5486400"/>
          </a:xfrm>
        </p:spPr>
      </p:pic>
    </p:spTree>
    <p:extLst>
      <p:ext uri="{BB962C8B-B14F-4D97-AF65-F5344CB8AC3E}">
        <p14:creationId xmlns:p14="http://schemas.microsoft.com/office/powerpoint/2010/main" val="3052564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6338" y="175424"/>
            <a:ext cx="10515600" cy="951816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Milestones &amp; Landmark Presentations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3" name="Picture 2" descr="BH_Timeline_COMB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11772"/>
            <a:ext cx="11887200" cy="544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6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24014"/>
            <a:ext cx="10515600" cy="1325563"/>
          </a:xfrm>
        </p:spPr>
        <p:txBody>
          <a:bodyPr/>
          <a:lstStyle/>
          <a:p>
            <a:r>
              <a:rPr lang="en-US" dirty="0" smtClean="0"/>
              <a:t>About Me: Ping Look aka Crusher of Souls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84514"/>
            <a:ext cx="10515600" cy="4351338"/>
          </a:xfrm>
        </p:spPr>
        <p:txBody>
          <a:bodyPr/>
          <a:lstStyle/>
          <a:p>
            <a:r>
              <a:rPr lang="en-US" dirty="0" smtClean="0"/>
              <a:t>Black </a:t>
            </a:r>
            <a:r>
              <a:rPr lang="en-US" dirty="0"/>
              <a:t>Hat </a:t>
            </a:r>
            <a:r>
              <a:rPr lang="en-US" dirty="0" smtClean="0"/>
              <a:t>Event Director (1999-2012)</a:t>
            </a:r>
          </a:p>
          <a:p>
            <a:r>
              <a:rPr lang="en-US" dirty="0" smtClean="0"/>
              <a:t>Current </a:t>
            </a:r>
          </a:p>
          <a:p>
            <a:pPr lvl="1"/>
            <a:r>
              <a:rPr lang="en-US" dirty="0" smtClean="0"/>
              <a:t>Black Hat Review Board Member</a:t>
            </a:r>
          </a:p>
          <a:p>
            <a:pPr lvl="1"/>
            <a:r>
              <a:rPr lang="en-US" dirty="0" err="1" smtClean="0"/>
              <a:t>Optiv</a:t>
            </a:r>
            <a:r>
              <a:rPr lang="en-US" dirty="0" smtClean="0"/>
              <a:t> Security</a:t>
            </a:r>
          </a:p>
          <a:p>
            <a:r>
              <a:rPr lang="en-US" dirty="0" smtClean="0"/>
              <a:t>Contact</a:t>
            </a:r>
          </a:p>
          <a:p>
            <a:pPr lvl="1"/>
            <a:r>
              <a:rPr lang="en-US" dirty="0" err="1" smtClean="0"/>
              <a:t>pinglook</a:t>
            </a:r>
            <a:r>
              <a:rPr lang="en-US" dirty="0" err="1"/>
              <a:t>@gmail.com</a:t>
            </a:r>
            <a:endParaRPr lang="en-US" dirty="0"/>
          </a:p>
          <a:p>
            <a:pPr lvl="1"/>
            <a:r>
              <a:rPr lang="en-US" dirty="0"/>
              <a:t>Twitter: </a:t>
            </a:r>
            <a:r>
              <a:rPr lang="en-US" dirty="0" err="1"/>
              <a:t>vlkyri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0068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13106</TotalTime>
  <Words>340</Words>
  <Application>Microsoft Macintosh PowerPoint</Application>
  <PresentationFormat>Widescreen</PresentationFormat>
  <Paragraphs>62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Helvetica Neue</vt:lpstr>
      <vt:lpstr>Mangal</vt:lpstr>
      <vt:lpstr>Office Theme</vt:lpstr>
      <vt:lpstr>PowerPoint Presentation</vt:lpstr>
      <vt:lpstr>PowerPoint Presentation</vt:lpstr>
      <vt:lpstr>Oh How We have Grown</vt:lpstr>
      <vt:lpstr>Curious Stats</vt:lpstr>
      <vt:lpstr>PowerPoint Presentation</vt:lpstr>
      <vt:lpstr>PowerPoint Presentation</vt:lpstr>
      <vt:lpstr>Milestones &amp; Landmark Presentations</vt:lpstr>
      <vt:lpstr>About Me: Ping Look aka Crusher of Souls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David Medina</cp:lastModifiedBy>
  <cp:revision>96</cp:revision>
  <dcterms:created xsi:type="dcterms:W3CDTF">2016-01-11T21:35:58Z</dcterms:created>
  <dcterms:modified xsi:type="dcterms:W3CDTF">2017-08-22T22:08:25Z</dcterms:modified>
</cp:coreProperties>
</file>