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9" r:id="rId10"/>
    <p:sldId id="263" r:id="rId11"/>
    <p:sldId id="264" r:id="rId12"/>
    <p:sldId id="266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751" autoAdjust="0"/>
  </p:normalViewPr>
  <p:slideViewPr>
    <p:cSldViewPr snapToGrid="0" snapToObjects="1">
      <p:cViewPr varScale="1">
        <p:scale>
          <a:sx n="107" d="100"/>
          <a:sy n="107" d="100"/>
        </p:scale>
        <p:origin x="200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5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203" y="3933644"/>
            <a:ext cx="9661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Don't Panic: The Hitchhiker's Guide to Black </a:t>
            </a:r>
            <a:r>
              <a:rPr lang="en-US" sz="3600" b="1" dirty="0" smtClean="0">
                <a:solidFill>
                  <a:schemeClr val="bg1"/>
                </a:solidFill>
              </a:rPr>
              <a:t>Hat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Neil R. Wyler (</a:t>
            </a:r>
            <a:r>
              <a:rPr lang="en-US" sz="2800" b="1" dirty="0" err="1" smtClean="0">
                <a:solidFill>
                  <a:schemeClr val="bg1"/>
                </a:solidFill>
              </a:rPr>
              <a:t>Grifter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4" y="1822054"/>
            <a:ext cx="6293710" cy="356117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21" y="1855006"/>
            <a:ext cx="3784137" cy="377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2" y="1855006"/>
            <a:ext cx="6681169" cy="378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292598" y="759257"/>
            <a:ext cx="168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NOC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8" y="1828800"/>
            <a:ext cx="5712490" cy="203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9910"/>
          <a:stretch/>
        </p:blipFill>
        <p:spPr>
          <a:xfrm>
            <a:off x="7655573" y="2845308"/>
            <a:ext cx="3335247" cy="362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267207" y="759257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Kali Dojo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7" y="2907957"/>
            <a:ext cx="4613033" cy="346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3404966"/>
            <a:ext cx="5220988" cy="2305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69" y="2005495"/>
            <a:ext cx="3954318" cy="1783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9964" y="759257"/>
            <a:ext cx="1473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Arsenal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6289" y="759257"/>
            <a:ext cx="2246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 Part of It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" y="3698789"/>
            <a:ext cx="2505950" cy="2088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0" y="1778456"/>
            <a:ext cx="3892141" cy="183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29" y="4226014"/>
            <a:ext cx="4349579" cy="24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5" y="1482811"/>
            <a:ext cx="3894735" cy="258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153" y="4390768"/>
            <a:ext cx="3289969" cy="219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092546"/>
            <a:ext cx="3748731" cy="266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87" y="2586681"/>
            <a:ext cx="9057292" cy="2749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5142" y="759257"/>
            <a:ext cx="29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Who is this guy?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2" y="1614616"/>
            <a:ext cx="3703938" cy="4938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41" y="1655806"/>
            <a:ext cx="3083257" cy="190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8454" y="3998220"/>
            <a:ext cx="2184746" cy="1228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323" y="4003151"/>
            <a:ext cx="1173018" cy="1173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91" y="4466094"/>
            <a:ext cx="2147500" cy="188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884987" y="759257"/>
            <a:ext cx="208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Don’t Panic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10" y="1651429"/>
            <a:ext cx="3272482" cy="217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92" y="2825578"/>
            <a:ext cx="4032422" cy="4032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9"/>
          <a:stretch/>
        </p:blipFill>
        <p:spPr>
          <a:xfrm>
            <a:off x="8167008" y="1911180"/>
            <a:ext cx="3267111" cy="144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365743" y="759257"/>
            <a:ext cx="2607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Party/Network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6" y="4102444"/>
            <a:ext cx="5077808" cy="190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20" y="1598135"/>
            <a:ext cx="2598034" cy="3417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08" y="3361038"/>
            <a:ext cx="3027405" cy="3027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6595" y="759257"/>
            <a:ext cx="2536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Expo Hall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21676" r="10622" b="10622"/>
          <a:stretch/>
        </p:blipFill>
        <p:spPr>
          <a:xfrm>
            <a:off x="6203093" y="3047999"/>
            <a:ext cx="5090984" cy="322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7" y="1812323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653898" y="759257"/>
            <a:ext cx="231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Keynote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84" y="1538931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2" y="3375062"/>
            <a:ext cx="3294700" cy="21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06" y="1674988"/>
            <a:ext cx="3779520" cy="212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92" y="4767180"/>
            <a:ext cx="3907916" cy="189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003815" y="759257"/>
            <a:ext cx="496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Which talks should I attend?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99" y="1549112"/>
            <a:ext cx="5145257" cy="5020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2602" y="759257"/>
            <a:ext cx="2370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Scratch That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43" y="1841028"/>
            <a:ext cx="4048125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68" y="2759225"/>
            <a:ext cx="3345705" cy="337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634021" y="75925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Social Media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83" y="635509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@GRIFTER801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74</Words>
  <Application>Microsoft Macintosh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Black</vt:lpstr>
      <vt:lpstr>Calibri</vt:lpstr>
      <vt:lpstr>Calibri Light</vt:lpstr>
      <vt:lpstr>Lucida Console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Medina</cp:lastModifiedBy>
  <cp:revision>30</cp:revision>
  <dcterms:created xsi:type="dcterms:W3CDTF">2016-01-11T21:35:58Z</dcterms:created>
  <dcterms:modified xsi:type="dcterms:W3CDTF">2017-08-22T22:10:54Z</dcterms:modified>
</cp:coreProperties>
</file>