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75" r:id="rId2"/>
    <p:sldId id="276" r:id="rId3"/>
    <p:sldId id="298" r:id="rId4"/>
    <p:sldId id="302" r:id="rId5"/>
    <p:sldId id="303" r:id="rId6"/>
    <p:sldId id="305" r:id="rId7"/>
    <p:sldId id="304" r:id="rId8"/>
    <p:sldId id="308" r:id="rId9"/>
    <p:sldId id="306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1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12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3D3CD5-22B5-4994-9809-AF16AAD443E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3F90EAF-06AD-4A38-AB8E-E32943138FC5}">
      <dgm:prSet custT="1"/>
      <dgm:spPr/>
      <dgm:t>
        <a:bodyPr/>
        <a:lstStyle/>
        <a:p>
          <a:pPr rtl="0"/>
          <a:r>
            <a:rPr lang="en-US" sz="2400" dirty="0" err="1" smtClean="0"/>
            <a:t>Pentesting</a:t>
          </a:r>
          <a:r>
            <a:rPr lang="en-US" sz="2400" dirty="0" smtClean="0"/>
            <a:t> Overview</a:t>
          </a:r>
          <a:endParaRPr lang="tr-TR" sz="2400" dirty="0"/>
        </a:p>
      </dgm:t>
    </dgm:pt>
    <dgm:pt modelId="{0694EA50-16BB-4D3F-95DD-324B0B348DB4}" type="parTrans" cxnId="{561DC581-6F31-4CFA-9401-0229BFC7C8C5}">
      <dgm:prSet/>
      <dgm:spPr/>
      <dgm:t>
        <a:bodyPr/>
        <a:lstStyle/>
        <a:p>
          <a:endParaRPr lang="tr-TR"/>
        </a:p>
      </dgm:t>
    </dgm:pt>
    <dgm:pt modelId="{AE5C3830-169E-449B-ADFF-86D8C261F2AA}" type="sibTrans" cxnId="{561DC581-6F31-4CFA-9401-0229BFC7C8C5}">
      <dgm:prSet/>
      <dgm:spPr/>
      <dgm:t>
        <a:bodyPr/>
        <a:lstStyle/>
        <a:p>
          <a:endParaRPr lang="tr-TR"/>
        </a:p>
      </dgm:t>
    </dgm:pt>
    <dgm:pt modelId="{FED981B4-4552-455B-82F1-70ED10ACBA9C}">
      <dgm:prSet custT="1"/>
      <dgm:spPr/>
      <dgm:t>
        <a:bodyPr/>
        <a:lstStyle/>
        <a:p>
          <a:pPr rtl="0"/>
          <a:r>
            <a:rPr lang="en-US" sz="2400" dirty="0" err="1" smtClean="0"/>
            <a:t>Heybe</a:t>
          </a:r>
          <a:endParaRPr lang="tr-TR" sz="2400" dirty="0"/>
        </a:p>
      </dgm:t>
    </dgm:pt>
    <dgm:pt modelId="{A40B57E8-BA3A-4B04-A69C-8E6C88DFD437}" type="parTrans" cxnId="{0C0C6746-B9DF-492F-8E4E-A02EC21F4666}">
      <dgm:prSet/>
      <dgm:spPr/>
      <dgm:t>
        <a:bodyPr/>
        <a:lstStyle/>
        <a:p>
          <a:endParaRPr lang="en-US"/>
        </a:p>
      </dgm:t>
    </dgm:pt>
    <dgm:pt modelId="{333E307F-AED4-4A95-B19A-B6738B7872E5}" type="sibTrans" cxnId="{0C0C6746-B9DF-492F-8E4E-A02EC21F4666}">
      <dgm:prSet/>
      <dgm:spPr/>
      <dgm:t>
        <a:bodyPr/>
        <a:lstStyle/>
        <a:p>
          <a:endParaRPr lang="en-US"/>
        </a:p>
      </dgm:t>
    </dgm:pt>
    <dgm:pt modelId="{3CF84F2E-0CFA-40B0-8092-B916331CA15A}">
      <dgm:prSet custT="1"/>
      <dgm:spPr/>
      <dgm:t>
        <a:bodyPr/>
        <a:lstStyle/>
        <a:p>
          <a:pPr rtl="0"/>
          <a:r>
            <a:rPr lang="en-US" sz="2400" dirty="0" err="1" smtClean="0"/>
            <a:t>Fener</a:t>
          </a:r>
          <a:endParaRPr lang="tr-TR" sz="2400" dirty="0"/>
        </a:p>
      </dgm:t>
    </dgm:pt>
    <dgm:pt modelId="{E2075AB1-64B6-4F04-B5EF-82A57B00AA2D}" type="parTrans" cxnId="{0B9C39DD-F578-4D10-8F7C-8133BD08A211}">
      <dgm:prSet/>
      <dgm:spPr/>
      <dgm:t>
        <a:bodyPr/>
        <a:lstStyle/>
        <a:p>
          <a:endParaRPr lang="en-US"/>
        </a:p>
      </dgm:t>
    </dgm:pt>
    <dgm:pt modelId="{CD547610-162E-4662-89F2-C7E6FFEE72D0}" type="sibTrans" cxnId="{0B9C39DD-F578-4D10-8F7C-8133BD08A211}">
      <dgm:prSet/>
      <dgm:spPr/>
      <dgm:t>
        <a:bodyPr/>
        <a:lstStyle/>
        <a:p>
          <a:endParaRPr lang="en-US"/>
        </a:p>
      </dgm:t>
    </dgm:pt>
    <dgm:pt modelId="{BB15A77F-636B-4232-9ACF-C8F12E53E566}">
      <dgm:prSet custT="1"/>
      <dgm:spPr/>
      <dgm:t>
        <a:bodyPr/>
        <a:lstStyle/>
        <a:p>
          <a:pPr rtl="0"/>
          <a:r>
            <a:rPr lang="en-US" sz="2400" dirty="0" err="1" smtClean="0"/>
            <a:t>Levye</a:t>
          </a:r>
          <a:endParaRPr lang="tr-TR" sz="2400" dirty="0"/>
        </a:p>
      </dgm:t>
    </dgm:pt>
    <dgm:pt modelId="{BF99FAA3-47C7-4834-A51D-A0904E734D61}" type="parTrans" cxnId="{4887B7E8-2038-4464-89C1-7A29C4B7E1E3}">
      <dgm:prSet/>
      <dgm:spPr/>
      <dgm:t>
        <a:bodyPr/>
        <a:lstStyle/>
        <a:p>
          <a:endParaRPr lang="en-US"/>
        </a:p>
      </dgm:t>
    </dgm:pt>
    <dgm:pt modelId="{0A50FA5D-3558-42F5-9520-8D487E115957}" type="sibTrans" cxnId="{4887B7E8-2038-4464-89C1-7A29C4B7E1E3}">
      <dgm:prSet/>
      <dgm:spPr/>
      <dgm:t>
        <a:bodyPr/>
        <a:lstStyle/>
        <a:p>
          <a:endParaRPr lang="en-US"/>
        </a:p>
      </dgm:t>
    </dgm:pt>
    <dgm:pt modelId="{6FC38559-C661-484D-BBB9-BD6E16B3E1A9}">
      <dgm:prSet custT="1"/>
      <dgm:spPr/>
      <dgm:t>
        <a:bodyPr/>
        <a:lstStyle/>
        <a:p>
          <a:pPr rtl="0"/>
          <a:r>
            <a:rPr lang="en-US" sz="2400" dirty="0" err="1" smtClean="0"/>
            <a:t>SeeS</a:t>
          </a:r>
          <a:endParaRPr lang="tr-TR" sz="2400" dirty="0"/>
        </a:p>
      </dgm:t>
    </dgm:pt>
    <dgm:pt modelId="{F9FB2D6E-A076-4121-9BBC-D86138BB5102}" type="parTrans" cxnId="{737F38A1-36C9-4E89-886C-570D3B0ACD89}">
      <dgm:prSet/>
      <dgm:spPr/>
      <dgm:t>
        <a:bodyPr/>
        <a:lstStyle/>
        <a:p>
          <a:endParaRPr lang="en-US"/>
        </a:p>
      </dgm:t>
    </dgm:pt>
    <dgm:pt modelId="{3889C031-71DB-4322-8ECE-3113033187BE}" type="sibTrans" cxnId="{737F38A1-36C9-4E89-886C-570D3B0ACD89}">
      <dgm:prSet/>
      <dgm:spPr/>
      <dgm:t>
        <a:bodyPr/>
        <a:lstStyle/>
        <a:p>
          <a:endParaRPr lang="en-US"/>
        </a:p>
      </dgm:t>
    </dgm:pt>
    <dgm:pt modelId="{823EB4E5-831E-4744-B88A-FF8D56AA2E55}">
      <dgm:prSet custT="1"/>
      <dgm:spPr/>
      <dgm:t>
        <a:bodyPr/>
        <a:lstStyle/>
        <a:p>
          <a:pPr rtl="0"/>
          <a:r>
            <a:rPr lang="en-US" sz="2400" dirty="0" err="1" smtClean="0"/>
            <a:t>Kacak</a:t>
          </a:r>
          <a:endParaRPr lang="tr-TR" sz="2400" dirty="0"/>
        </a:p>
      </dgm:t>
    </dgm:pt>
    <dgm:pt modelId="{D8A24D9B-9558-4E40-A815-9D6D384A1C24}" type="parTrans" cxnId="{264CD240-9844-41EF-B9B8-ABB1F29282BE}">
      <dgm:prSet/>
      <dgm:spPr/>
      <dgm:t>
        <a:bodyPr/>
        <a:lstStyle/>
        <a:p>
          <a:endParaRPr lang="en-US"/>
        </a:p>
      </dgm:t>
    </dgm:pt>
    <dgm:pt modelId="{D3D01696-E8ED-41E7-8D46-C96D8121ACA1}" type="sibTrans" cxnId="{264CD240-9844-41EF-B9B8-ABB1F29282BE}">
      <dgm:prSet/>
      <dgm:spPr/>
      <dgm:t>
        <a:bodyPr/>
        <a:lstStyle/>
        <a:p>
          <a:endParaRPr lang="en-US"/>
        </a:p>
      </dgm:t>
    </dgm:pt>
    <dgm:pt modelId="{BDB4FEE1-1A33-46DB-8631-82BE9F6D53FD}">
      <dgm:prSet custT="1"/>
      <dgm:spPr/>
      <dgm:t>
        <a:bodyPr/>
        <a:lstStyle/>
        <a:p>
          <a:pPr rtl="0"/>
          <a:r>
            <a:rPr lang="en-US" sz="2400" dirty="0" err="1" smtClean="0"/>
            <a:t>DepDep</a:t>
          </a:r>
          <a:endParaRPr lang="tr-TR" sz="2400" dirty="0"/>
        </a:p>
      </dgm:t>
    </dgm:pt>
    <dgm:pt modelId="{817E3BED-69D0-4114-96CD-B112B5952CDE}" type="parTrans" cxnId="{E1FF4D86-81DB-4395-A7D2-F16EA2759A94}">
      <dgm:prSet/>
      <dgm:spPr/>
      <dgm:t>
        <a:bodyPr/>
        <a:lstStyle/>
        <a:p>
          <a:endParaRPr lang="en-US"/>
        </a:p>
      </dgm:t>
    </dgm:pt>
    <dgm:pt modelId="{EC388344-CBB9-428D-86B0-D7BF5A0D91F3}" type="sibTrans" cxnId="{E1FF4D86-81DB-4395-A7D2-F16EA2759A94}">
      <dgm:prSet/>
      <dgm:spPr/>
      <dgm:t>
        <a:bodyPr/>
        <a:lstStyle/>
        <a:p>
          <a:endParaRPr lang="en-US"/>
        </a:p>
      </dgm:t>
    </dgm:pt>
    <dgm:pt modelId="{8FE3BE1F-82CF-4FE1-9DE5-791461F8F74B}" type="pres">
      <dgm:prSet presAssocID="{A53D3CD5-22B5-4994-9809-AF16AAD443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BC74CB6-0546-4EDE-B0C2-C74C31E1B570}" type="pres">
      <dgm:prSet presAssocID="{73F90EAF-06AD-4A38-AB8E-E32943138FC5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D1172C1-585A-43D5-A701-A3A6E5AE296F}" type="pres">
      <dgm:prSet presAssocID="{AE5C3830-169E-449B-ADFF-86D8C261F2AA}" presName="spacer" presStyleCnt="0"/>
      <dgm:spPr/>
    </dgm:pt>
    <dgm:pt modelId="{C6810F7F-B4B4-46A8-9765-B1C696E4AF94}" type="pres">
      <dgm:prSet presAssocID="{FED981B4-4552-455B-82F1-70ED10ACBA9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DE875-2EDD-454E-BA87-85D32E828136}" type="pres">
      <dgm:prSet presAssocID="{333E307F-AED4-4A95-B19A-B6738B7872E5}" presName="spacer" presStyleCnt="0"/>
      <dgm:spPr/>
    </dgm:pt>
    <dgm:pt modelId="{5C004E7C-ABD6-4BF7-A58D-032EFB768389}" type="pres">
      <dgm:prSet presAssocID="{3CF84F2E-0CFA-40B0-8092-B916331CA15A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02D3DD-B865-4862-8432-F5F5D028FE69}" type="pres">
      <dgm:prSet presAssocID="{CD547610-162E-4662-89F2-C7E6FFEE72D0}" presName="spacer" presStyleCnt="0"/>
      <dgm:spPr/>
    </dgm:pt>
    <dgm:pt modelId="{C5DCE4F3-261E-4A91-8B05-6BA32D404A0F}" type="pres">
      <dgm:prSet presAssocID="{BB15A77F-636B-4232-9ACF-C8F12E53E566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87176-5CF5-4FF5-B33A-53367663ECFD}" type="pres">
      <dgm:prSet presAssocID="{0A50FA5D-3558-42F5-9520-8D487E115957}" presName="spacer" presStyleCnt="0"/>
      <dgm:spPr/>
    </dgm:pt>
    <dgm:pt modelId="{F48827DC-0D73-49E4-98C9-4B914EE95BF3}" type="pres">
      <dgm:prSet presAssocID="{6FC38559-C661-484D-BBB9-BD6E16B3E1A9}" presName="parentText" presStyleLbl="node1" presStyleIdx="4" presStyleCnt="7" custLinFactY="9385" custLinFactNeighborX="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EED21-C699-4396-B649-3519F9FFAA5A}" type="pres">
      <dgm:prSet presAssocID="{3889C031-71DB-4322-8ECE-3113033187BE}" presName="spacer" presStyleCnt="0"/>
      <dgm:spPr/>
    </dgm:pt>
    <dgm:pt modelId="{47393365-F313-4D3A-942D-1E6816256C21}" type="pres">
      <dgm:prSet presAssocID="{823EB4E5-831E-4744-B88A-FF8D56AA2E55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8D9F6E-A169-415E-9F81-16E57E212C1A}" type="pres">
      <dgm:prSet presAssocID="{D3D01696-E8ED-41E7-8D46-C96D8121ACA1}" presName="spacer" presStyleCnt="0"/>
      <dgm:spPr/>
    </dgm:pt>
    <dgm:pt modelId="{84B42F11-0765-4879-9010-6E25373E8DE7}" type="pres">
      <dgm:prSet presAssocID="{BDB4FEE1-1A33-46DB-8631-82BE9F6D53FD}" presName="parentText" presStyleLbl="node1" presStyleIdx="6" presStyleCnt="7" custLinFactNeighborX="0" custLinFactNeighborY="-744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87B7E8-2038-4464-89C1-7A29C4B7E1E3}" srcId="{A53D3CD5-22B5-4994-9809-AF16AAD443E7}" destId="{BB15A77F-636B-4232-9ACF-C8F12E53E566}" srcOrd="3" destOrd="0" parTransId="{BF99FAA3-47C7-4834-A51D-A0904E734D61}" sibTransId="{0A50FA5D-3558-42F5-9520-8D487E115957}"/>
    <dgm:cxn modelId="{6DB7EE6B-2FB3-4668-8F12-9D92BE5833BE}" type="presOf" srcId="{BB15A77F-636B-4232-9ACF-C8F12E53E566}" destId="{C5DCE4F3-261E-4A91-8B05-6BA32D404A0F}" srcOrd="0" destOrd="0" presId="urn:microsoft.com/office/officeart/2005/8/layout/vList2"/>
    <dgm:cxn modelId="{E1FF4D86-81DB-4395-A7D2-F16EA2759A94}" srcId="{A53D3CD5-22B5-4994-9809-AF16AAD443E7}" destId="{BDB4FEE1-1A33-46DB-8631-82BE9F6D53FD}" srcOrd="6" destOrd="0" parTransId="{817E3BED-69D0-4114-96CD-B112B5952CDE}" sibTransId="{EC388344-CBB9-428D-86B0-D7BF5A0D91F3}"/>
    <dgm:cxn modelId="{D65621FB-32D6-4917-AC43-EA70281FA06E}" type="presOf" srcId="{A53D3CD5-22B5-4994-9809-AF16AAD443E7}" destId="{8FE3BE1F-82CF-4FE1-9DE5-791461F8F74B}" srcOrd="0" destOrd="0" presId="urn:microsoft.com/office/officeart/2005/8/layout/vList2"/>
    <dgm:cxn modelId="{561DC581-6F31-4CFA-9401-0229BFC7C8C5}" srcId="{A53D3CD5-22B5-4994-9809-AF16AAD443E7}" destId="{73F90EAF-06AD-4A38-AB8E-E32943138FC5}" srcOrd="0" destOrd="0" parTransId="{0694EA50-16BB-4D3F-95DD-324B0B348DB4}" sibTransId="{AE5C3830-169E-449B-ADFF-86D8C261F2AA}"/>
    <dgm:cxn modelId="{737F38A1-36C9-4E89-886C-570D3B0ACD89}" srcId="{A53D3CD5-22B5-4994-9809-AF16AAD443E7}" destId="{6FC38559-C661-484D-BBB9-BD6E16B3E1A9}" srcOrd="4" destOrd="0" parTransId="{F9FB2D6E-A076-4121-9BBC-D86138BB5102}" sibTransId="{3889C031-71DB-4322-8ECE-3113033187BE}"/>
    <dgm:cxn modelId="{5E501672-5334-4845-96CC-CB8A1BA9F36E}" type="presOf" srcId="{FED981B4-4552-455B-82F1-70ED10ACBA9C}" destId="{C6810F7F-B4B4-46A8-9765-B1C696E4AF94}" srcOrd="0" destOrd="0" presId="urn:microsoft.com/office/officeart/2005/8/layout/vList2"/>
    <dgm:cxn modelId="{24C9F14F-4E1D-4F7B-B801-681EC9617EA1}" type="presOf" srcId="{823EB4E5-831E-4744-B88A-FF8D56AA2E55}" destId="{47393365-F313-4D3A-942D-1E6816256C21}" srcOrd="0" destOrd="0" presId="urn:microsoft.com/office/officeart/2005/8/layout/vList2"/>
    <dgm:cxn modelId="{99C607AE-9B92-4A4C-A07C-2578DC00D308}" type="presOf" srcId="{73F90EAF-06AD-4A38-AB8E-E32943138FC5}" destId="{6BC74CB6-0546-4EDE-B0C2-C74C31E1B570}" srcOrd="0" destOrd="0" presId="urn:microsoft.com/office/officeart/2005/8/layout/vList2"/>
    <dgm:cxn modelId="{90044D1E-FF70-45C1-8F8F-AA3762DE51D2}" type="presOf" srcId="{3CF84F2E-0CFA-40B0-8092-B916331CA15A}" destId="{5C004E7C-ABD6-4BF7-A58D-032EFB768389}" srcOrd="0" destOrd="0" presId="urn:microsoft.com/office/officeart/2005/8/layout/vList2"/>
    <dgm:cxn modelId="{0C0C6746-B9DF-492F-8E4E-A02EC21F4666}" srcId="{A53D3CD5-22B5-4994-9809-AF16AAD443E7}" destId="{FED981B4-4552-455B-82F1-70ED10ACBA9C}" srcOrd="1" destOrd="0" parTransId="{A40B57E8-BA3A-4B04-A69C-8E6C88DFD437}" sibTransId="{333E307F-AED4-4A95-B19A-B6738B7872E5}"/>
    <dgm:cxn modelId="{264CD240-9844-41EF-B9B8-ABB1F29282BE}" srcId="{A53D3CD5-22B5-4994-9809-AF16AAD443E7}" destId="{823EB4E5-831E-4744-B88A-FF8D56AA2E55}" srcOrd="5" destOrd="0" parTransId="{D8A24D9B-9558-4E40-A815-9D6D384A1C24}" sibTransId="{D3D01696-E8ED-41E7-8D46-C96D8121ACA1}"/>
    <dgm:cxn modelId="{2FA79A05-FF67-4445-814A-894D170AE1AE}" type="presOf" srcId="{6FC38559-C661-484D-BBB9-BD6E16B3E1A9}" destId="{F48827DC-0D73-49E4-98C9-4B914EE95BF3}" srcOrd="0" destOrd="0" presId="urn:microsoft.com/office/officeart/2005/8/layout/vList2"/>
    <dgm:cxn modelId="{873533BF-21AE-4B90-9C76-D3032D78FA8C}" type="presOf" srcId="{BDB4FEE1-1A33-46DB-8631-82BE9F6D53FD}" destId="{84B42F11-0765-4879-9010-6E25373E8DE7}" srcOrd="0" destOrd="0" presId="urn:microsoft.com/office/officeart/2005/8/layout/vList2"/>
    <dgm:cxn modelId="{0B9C39DD-F578-4D10-8F7C-8133BD08A211}" srcId="{A53D3CD5-22B5-4994-9809-AF16AAD443E7}" destId="{3CF84F2E-0CFA-40B0-8092-B916331CA15A}" srcOrd="2" destOrd="0" parTransId="{E2075AB1-64B6-4F04-B5EF-82A57B00AA2D}" sibTransId="{CD547610-162E-4662-89F2-C7E6FFEE72D0}"/>
    <dgm:cxn modelId="{59DF8D63-5667-4351-8589-F0E856408F01}" type="presParOf" srcId="{8FE3BE1F-82CF-4FE1-9DE5-791461F8F74B}" destId="{6BC74CB6-0546-4EDE-B0C2-C74C31E1B570}" srcOrd="0" destOrd="0" presId="urn:microsoft.com/office/officeart/2005/8/layout/vList2"/>
    <dgm:cxn modelId="{975ABA1F-C197-4E6E-9CA8-8B571E837F1D}" type="presParOf" srcId="{8FE3BE1F-82CF-4FE1-9DE5-791461F8F74B}" destId="{BD1172C1-585A-43D5-A701-A3A6E5AE296F}" srcOrd="1" destOrd="0" presId="urn:microsoft.com/office/officeart/2005/8/layout/vList2"/>
    <dgm:cxn modelId="{602A54DF-E9B6-413C-A5C7-086783AAB4FC}" type="presParOf" srcId="{8FE3BE1F-82CF-4FE1-9DE5-791461F8F74B}" destId="{C6810F7F-B4B4-46A8-9765-B1C696E4AF94}" srcOrd="2" destOrd="0" presId="urn:microsoft.com/office/officeart/2005/8/layout/vList2"/>
    <dgm:cxn modelId="{A23DAA4C-B519-49F2-87EE-36D637D6A6D1}" type="presParOf" srcId="{8FE3BE1F-82CF-4FE1-9DE5-791461F8F74B}" destId="{47EDE875-2EDD-454E-BA87-85D32E828136}" srcOrd="3" destOrd="0" presId="urn:microsoft.com/office/officeart/2005/8/layout/vList2"/>
    <dgm:cxn modelId="{ABF25C5F-8A2D-4733-A45E-F6BC92B43B62}" type="presParOf" srcId="{8FE3BE1F-82CF-4FE1-9DE5-791461F8F74B}" destId="{5C004E7C-ABD6-4BF7-A58D-032EFB768389}" srcOrd="4" destOrd="0" presId="urn:microsoft.com/office/officeart/2005/8/layout/vList2"/>
    <dgm:cxn modelId="{F3866750-FE6B-4362-ADDA-809E90B8E660}" type="presParOf" srcId="{8FE3BE1F-82CF-4FE1-9DE5-791461F8F74B}" destId="{8D02D3DD-B865-4862-8432-F5F5D028FE69}" srcOrd="5" destOrd="0" presId="urn:microsoft.com/office/officeart/2005/8/layout/vList2"/>
    <dgm:cxn modelId="{47168DCA-0C2E-4A64-A00C-F54915A1B220}" type="presParOf" srcId="{8FE3BE1F-82CF-4FE1-9DE5-791461F8F74B}" destId="{C5DCE4F3-261E-4A91-8B05-6BA32D404A0F}" srcOrd="6" destOrd="0" presId="urn:microsoft.com/office/officeart/2005/8/layout/vList2"/>
    <dgm:cxn modelId="{9FB7DC27-F4B9-4E8E-B880-1348AA46B8D4}" type="presParOf" srcId="{8FE3BE1F-82CF-4FE1-9DE5-791461F8F74B}" destId="{19987176-5CF5-4FF5-B33A-53367663ECFD}" srcOrd="7" destOrd="0" presId="urn:microsoft.com/office/officeart/2005/8/layout/vList2"/>
    <dgm:cxn modelId="{BACDA757-A6CE-41B6-AAFC-642FF06DC104}" type="presParOf" srcId="{8FE3BE1F-82CF-4FE1-9DE5-791461F8F74B}" destId="{F48827DC-0D73-49E4-98C9-4B914EE95BF3}" srcOrd="8" destOrd="0" presId="urn:microsoft.com/office/officeart/2005/8/layout/vList2"/>
    <dgm:cxn modelId="{B96A0726-8D90-449B-9CB5-6A8FF72EB0D3}" type="presParOf" srcId="{8FE3BE1F-82CF-4FE1-9DE5-791461F8F74B}" destId="{D4EEED21-C699-4396-B649-3519F9FFAA5A}" srcOrd="9" destOrd="0" presId="urn:microsoft.com/office/officeart/2005/8/layout/vList2"/>
    <dgm:cxn modelId="{913577F6-510D-46F0-A8E3-62B5AA07230B}" type="presParOf" srcId="{8FE3BE1F-82CF-4FE1-9DE5-791461F8F74B}" destId="{47393365-F313-4D3A-942D-1E6816256C21}" srcOrd="10" destOrd="0" presId="urn:microsoft.com/office/officeart/2005/8/layout/vList2"/>
    <dgm:cxn modelId="{405AD0C9-12B0-4251-98C3-5074D56E19E4}" type="presParOf" srcId="{8FE3BE1F-82CF-4FE1-9DE5-791461F8F74B}" destId="{8C8D9F6E-A169-415E-9F81-16E57E212C1A}" srcOrd="11" destOrd="0" presId="urn:microsoft.com/office/officeart/2005/8/layout/vList2"/>
    <dgm:cxn modelId="{7819CB3D-F36D-4BC6-85F9-90EB26A4E0B2}" type="presParOf" srcId="{8FE3BE1F-82CF-4FE1-9DE5-791461F8F74B}" destId="{84B42F11-0765-4879-9010-6E25373E8DE7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74CB6-0546-4EDE-B0C2-C74C31E1B570}">
      <dsp:nvSpPr>
        <dsp:cNvPr id="0" name=""/>
        <dsp:cNvSpPr/>
      </dsp:nvSpPr>
      <dsp:spPr>
        <a:xfrm>
          <a:off x="0" y="23190"/>
          <a:ext cx="6696745" cy="599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Pentesting</a:t>
          </a:r>
          <a:r>
            <a:rPr lang="en-US" sz="2400" kern="1200" dirty="0" smtClean="0"/>
            <a:t> Overview</a:t>
          </a:r>
          <a:endParaRPr lang="tr-TR" sz="2400" kern="1200" dirty="0"/>
        </a:p>
      </dsp:txBody>
      <dsp:txXfrm>
        <a:off x="29243" y="52433"/>
        <a:ext cx="6638259" cy="540554"/>
      </dsp:txXfrm>
    </dsp:sp>
    <dsp:sp modelId="{C6810F7F-B4B4-46A8-9765-B1C696E4AF94}">
      <dsp:nvSpPr>
        <dsp:cNvPr id="0" name=""/>
        <dsp:cNvSpPr/>
      </dsp:nvSpPr>
      <dsp:spPr>
        <a:xfrm>
          <a:off x="0" y="714390"/>
          <a:ext cx="6696745" cy="599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Heybe</a:t>
          </a:r>
          <a:endParaRPr lang="tr-TR" sz="2400" kern="1200" dirty="0"/>
        </a:p>
      </dsp:txBody>
      <dsp:txXfrm>
        <a:off x="29243" y="743633"/>
        <a:ext cx="6638259" cy="540554"/>
      </dsp:txXfrm>
    </dsp:sp>
    <dsp:sp modelId="{5C004E7C-ABD6-4BF7-A58D-032EFB768389}">
      <dsp:nvSpPr>
        <dsp:cNvPr id="0" name=""/>
        <dsp:cNvSpPr/>
      </dsp:nvSpPr>
      <dsp:spPr>
        <a:xfrm>
          <a:off x="0" y="1405590"/>
          <a:ext cx="6696745" cy="599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Fener</a:t>
          </a:r>
          <a:endParaRPr lang="tr-TR" sz="2400" kern="1200" dirty="0"/>
        </a:p>
      </dsp:txBody>
      <dsp:txXfrm>
        <a:off x="29243" y="1434833"/>
        <a:ext cx="6638259" cy="540554"/>
      </dsp:txXfrm>
    </dsp:sp>
    <dsp:sp modelId="{C5DCE4F3-261E-4A91-8B05-6BA32D404A0F}">
      <dsp:nvSpPr>
        <dsp:cNvPr id="0" name=""/>
        <dsp:cNvSpPr/>
      </dsp:nvSpPr>
      <dsp:spPr>
        <a:xfrm>
          <a:off x="0" y="2096790"/>
          <a:ext cx="6696745" cy="599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Levye</a:t>
          </a:r>
          <a:endParaRPr lang="tr-TR" sz="2400" kern="1200" dirty="0"/>
        </a:p>
      </dsp:txBody>
      <dsp:txXfrm>
        <a:off x="29243" y="2126033"/>
        <a:ext cx="6638259" cy="540554"/>
      </dsp:txXfrm>
    </dsp:sp>
    <dsp:sp modelId="{F48827DC-0D73-49E4-98C9-4B914EE95BF3}">
      <dsp:nvSpPr>
        <dsp:cNvPr id="0" name=""/>
        <dsp:cNvSpPr/>
      </dsp:nvSpPr>
      <dsp:spPr>
        <a:xfrm>
          <a:off x="0" y="2936370"/>
          <a:ext cx="6696745" cy="599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SeeS</a:t>
          </a:r>
          <a:endParaRPr lang="tr-TR" sz="2400" kern="1200" dirty="0"/>
        </a:p>
      </dsp:txBody>
      <dsp:txXfrm>
        <a:off x="29243" y="2965613"/>
        <a:ext cx="6638259" cy="540554"/>
      </dsp:txXfrm>
    </dsp:sp>
    <dsp:sp modelId="{47393365-F313-4D3A-942D-1E6816256C21}">
      <dsp:nvSpPr>
        <dsp:cNvPr id="0" name=""/>
        <dsp:cNvSpPr/>
      </dsp:nvSpPr>
      <dsp:spPr>
        <a:xfrm>
          <a:off x="0" y="3479191"/>
          <a:ext cx="6696745" cy="599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Kacak</a:t>
          </a:r>
          <a:endParaRPr lang="tr-TR" sz="2400" kern="1200" dirty="0"/>
        </a:p>
      </dsp:txBody>
      <dsp:txXfrm>
        <a:off x="29243" y="3508434"/>
        <a:ext cx="6638259" cy="540554"/>
      </dsp:txXfrm>
    </dsp:sp>
    <dsp:sp modelId="{84B42F11-0765-4879-9010-6E25373E8DE7}">
      <dsp:nvSpPr>
        <dsp:cNvPr id="0" name=""/>
        <dsp:cNvSpPr/>
      </dsp:nvSpPr>
      <dsp:spPr>
        <a:xfrm>
          <a:off x="0" y="4101793"/>
          <a:ext cx="6696745" cy="599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DepDep</a:t>
          </a:r>
          <a:endParaRPr lang="tr-TR" sz="2400" kern="1200" dirty="0"/>
        </a:p>
      </dsp:txBody>
      <dsp:txXfrm>
        <a:off x="29243" y="4131036"/>
        <a:ext cx="6638259" cy="540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25E40-48E2-4BC2-B6B8-EB44606DDFD2}" type="datetimeFigureOut">
              <a:rPr lang="tr-TR" smtClean="0"/>
              <a:pPr/>
              <a:t>30.09.2014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C2A82-17BE-4B40-8BC1-1A7CCF19BD8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31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901ED-CCE0-49AB-8B5D-05D8F03C5868}" type="datetimeFigureOut">
              <a:rPr lang="tr-TR" smtClean="0"/>
              <a:pPr/>
              <a:t>30.09.2014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A6055-5269-45BC-BE0E-5422136231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95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835096-7D3C-4B16-9A13-A1F247EE08FF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0416-9C8C-497C-85A9-834C83A39ABC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6E30590-2E64-4545-9643-83F6E7D00DC7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D80C-70D7-4FC5-BE0E-7F43DFD0AF2A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1225-A9CD-45DB-B01B-CA94346A5E0F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VAG 2013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9EEBC2-D8AB-4FBA-BEDC-1A547CF4128D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VAG 2013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93F7672-3326-4E1C-A368-8EC44BE5C9BB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D27-103E-4805-918A-1F521B5E26F3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2BE-3982-46F9-B632-BF721D4FAB44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748E-AC0B-4315-928C-E9C47027D4B6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D43F1D3-4B39-4957-A22B-6907A414AAFA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1BF935-B3A5-441B-A46E-20AF823B81F7}" type="datetime1">
              <a:rPr lang="tr-TR" smtClean="0"/>
              <a:pPr/>
              <a:t>30.09.2014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VAG 2013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6FC02F-B543-42B1-B08F-91F0AF28C33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alkan/sees" TargetMode="External"/><Relationship Id="rId7" Type="http://schemas.openxmlformats.org/officeDocument/2006/relationships/hyperlink" Target="https://github.com/galkan/crowbar" TargetMode="External"/><Relationship Id="rId2" Type="http://schemas.openxmlformats.org/officeDocument/2006/relationships/hyperlink" Target="https://github.com/heyb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ithub.com/galkan/fener" TargetMode="External"/><Relationship Id="rId5" Type="http://schemas.openxmlformats.org/officeDocument/2006/relationships/hyperlink" Target="https://github.com/galkan/kacak" TargetMode="External"/><Relationship Id="rId4" Type="http://schemas.openxmlformats.org/officeDocument/2006/relationships/hyperlink" Target="https://github.com/galkan/depdep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microsoft.com/office/2007/relationships/hdphoto" Target="../media/hdphoto1.wdp"/><Relationship Id="rId7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github.com/heybe/fene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github.com/galkan/levy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github.com/heybe/see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github.com/heybe/depde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s://github.com/heybe/kacak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github.com/galkan/sees" TargetMode="External"/><Relationship Id="rId7" Type="http://schemas.openxmlformats.org/officeDocument/2006/relationships/hyperlink" Target="https://github.com/galkan/crowbar" TargetMode="External"/><Relationship Id="rId2" Type="http://schemas.openxmlformats.org/officeDocument/2006/relationships/hyperlink" Target="https://github.com/hey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galkan/fener" TargetMode="External"/><Relationship Id="rId5" Type="http://schemas.openxmlformats.org/officeDocument/2006/relationships/hyperlink" Target="https://github.com/galkan/kacak" TargetMode="External"/><Relationship Id="rId4" Type="http://schemas.openxmlformats.org/officeDocument/2006/relationships/hyperlink" Target="https://github.com/galkan/depde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alkan/sees" TargetMode="External"/><Relationship Id="rId7" Type="http://schemas.openxmlformats.org/officeDocument/2006/relationships/hyperlink" Target="https://github.com/galkan/fener" TargetMode="External"/><Relationship Id="rId2" Type="http://schemas.openxmlformats.org/officeDocument/2006/relationships/hyperlink" Target="https://github.com/hey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galkan/levye" TargetMode="External"/><Relationship Id="rId5" Type="http://schemas.openxmlformats.org/officeDocument/2006/relationships/hyperlink" Target="https://github.com/galkan/kacak" TargetMode="External"/><Relationship Id="rId4" Type="http://schemas.openxmlformats.org/officeDocument/2006/relationships/hyperlink" Target="https://github.com/galkan/depdep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08920"/>
            <a:ext cx="9144000" cy="1512168"/>
          </a:xfrm>
        </p:spPr>
        <p:txBody>
          <a:bodyPr/>
          <a:lstStyle/>
          <a:p>
            <a:pPr algn="ctr"/>
            <a:r>
              <a:rPr lang="en-US" dirty="0" err="1" smtClean="0"/>
              <a:t>Heybe</a:t>
            </a:r>
            <a:r>
              <a:rPr lang="en-US" dirty="0" smtClean="0"/>
              <a:t> – Penetration Testing Toolkit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BlackHat</a:t>
            </a:r>
            <a:r>
              <a:rPr lang="tr-TR" dirty="0" smtClean="0"/>
              <a:t> </a:t>
            </a:r>
            <a:r>
              <a:rPr lang="en-US" dirty="0" smtClean="0"/>
              <a:t>Arsenal </a:t>
            </a:r>
            <a:r>
              <a:rPr lang="tr-TR" dirty="0" smtClean="0"/>
              <a:t>201</a:t>
            </a:r>
            <a:r>
              <a:rPr lang="en-US" dirty="0" smtClean="0"/>
              <a:t>4</a:t>
            </a:r>
            <a:r>
              <a:rPr lang="tr-TR" dirty="0" smtClean="0"/>
              <a:t> - </a:t>
            </a:r>
            <a:r>
              <a:rPr lang="en-US" dirty="0" smtClean="0"/>
              <a:t>USA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85392" y="236538"/>
            <a:ext cx="6231024" cy="1752302"/>
          </a:xfrm>
        </p:spPr>
        <p:txBody>
          <a:bodyPr/>
          <a:lstStyle/>
          <a:p>
            <a:r>
              <a:rPr lang="en-US" dirty="0" err="1" smtClean="0"/>
              <a:t>Bahtiyar</a:t>
            </a:r>
            <a:r>
              <a:rPr lang="en-US" dirty="0" smtClean="0"/>
              <a:t> </a:t>
            </a:r>
            <a:r>
              <a:rPr lang="en-US" dirty="0" err="1" smtClean="0"/>
              <a:t>Bircan</a:t>
            </a:r>
            <a:r>
              <a:rPr lang="en-US" dirty="0" smtClean="0"/>
              <a:t> (</a:t>
            </a:r>
            <a:r>
              <a:rPr lang="en-US" dirty="0"/>
              <a:t>bahtiyarb@gmail.com</a:t>
            </a:r>
            <a:r>
              <a:rPr lang="en-US" dirty="0" smtClean="0"/>
              <a:t>), G</a:t>
            </a:r>
            <a:r>
              <a:rPr lang="tr-TR" dirty="0" err="1" smtClean="0"/>
              <a:t>ökhan</a:t>
            </a:r>
            <a:r>
              <a:rPr lang="tr-TR" dirty="0" smtClean="0"/>
              <a:t> ALKAN</a:t>
            </a:r>
            <a:r>
              <a:rPr lang="en-US" dirty="0" smtClean="0"/>
              <a:t> (cigalkan@gmail.com)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tr-TR" dirty="0" smtClean="0">
                <a:hlinkClick r:id="rId2"/>
              </a:rPr>
              <a:t>s</a:t>
            </a:r>
            <a:r>
              <a:rPr lang="en-US" dirty="0" smtClean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g</a:t>
            </a:r>
            <a:r>
              <a:rPr lang="en-US" dirty="0" smtClean="0">
                <a:hlinkClick r:id="rId2"/>
              </a:rPr>
              <a:t>ithub.com/</a:t>
            </a:r>
            <a:r>
              <a:rPr lang="en-US" dirty="0" err="1" smtClean="0">
                <a:hlinkClick r:id="rId2"/>
              </a:rPr>
              <a:t>heybe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https://github.com/galkan/sees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github.com/galkan/depdep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github.com/galkan/sees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github.com/galkan/kacak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github.com/galkan/fener</a:t>
            </a:r>
            <a:endParaRPr lang="en-US" dirty="0" smtClean="0"/>
          </a:p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github.com/galkan/crowbar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75" y="2687070"/>
            <a:ext cx="8153400" cy="232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55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</a:t>
            </a:r>
            <a:r>
              <a:rPr lang="tr-TR" dirty="0" err="1"/>
              <a:t>etration</a:t>
            </a:r>
            <a:r>
              <a:rPr lang="tr-TR" dirty="0"/>
              <a:t> Test </a:t>
            </a:r>
            <a:r>
              <a:rPr lang="tr-TR" dirty="0" err="1"/>
              <a:t>Phases</a:t>
            </a:r>
            <a:r>
              <a:rPr lang="tr-TR" dirty="0"/>
              <a:t> – Heybe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11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0882" y1="82038" x2="10882" y2="82038"/>
                        <a14:foregroundMark x1="25985" y1="80965" x2="25985" y2="80965"/>
                        <a14:foregroundMark x1="40525" y1="80965" x2="40525" y2="80965"/>
                        <a14:foregroundMark x1="73452" y1="73995" x2="73452" y2="73995"/>
                        <a14:foregroundMark x1="77955" y1="51743" x2="77955" y2="517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2421637"/>
            <a:ext cx="8153400" cy="28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82222"/>
            <a:ext cx="2803228" cy="5394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155" y="1758615"/>
            <a:ext cx="2041893" cy="512203"/>
          </a:xfrm>
          <a:prstGeom prst="rect">
            <a:avLst/>
          </a:prstGeom>
        </p:spPr>
      </p:pic>
      <p:sp>
        <p:nvSpPr>
          <p:cNvPr id="14" name="Right Arrow 13"/>
          <p:cNvSpPr/>
          <p:nvPr/>
        </p:nvSpPr>
        <p:spPr>
          <a:xfrm rot="7971713">
            <a:off x="7293785" y="2494790"/>
            <a:ext cx="555123" cy="202556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15" name="Right Arrow 14"/>
          <p:cNvSpPr/>
          <p:nvPr/>
        </p:nvSpPr>
        <p:spPr>
          <a:xfrm rot="2168399">
            <a:off x="3975149" y="2539982"/>
            <a:ext cx="555123" cy="202556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05072"/>
            <a:ext cx="2854578" cy="447153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 rot="7637613">
            <a:off x="666135" y="3716020"/>
            <a:ext cx="986720" cy="271749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18" name="Right Arrow 17"/>
          <p:cNvSpPr/>
          <p:nvPr/>
        </p:nvSpPr>
        <p:spPr>
          <a:xfrm rot="16200000">
            <a:off x="2239669" y="5493901"/>
            <a:ext cx="555123" cy="202556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856" y="6044191"/>
            <a:ext cx="1863571" cy="639838"/>
          </a:xfrm>
          <a:prstGeom prst="rect">
            <a:avLst/>
          </a:prstGeom>
        </p:spPr>
      </p:pic>
      <p:sp>
        <p:nvSpPr>
          <p:cNvPr id="20" name="Right Arrow 19"/>
          <p:cNvSpPr/>
          <p:nvPr/>
        </p:nvSpPr>
        <p:spPr>
          <a:xfrm rot="16200000">
            <a:off x="6737206" y="5435137"/>
            <a:ext cx="555123" cy="202556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092181"/>
            <a:ext cx="2181758" cy="54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Fener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Information Gathering &amp; Recon Tool</a:t>
            </a:r>
          </a:p>
          <a:p>
            <a:r>
              <a:rPr lang="en-US" dirty="0">
                <a:hlinkClick r:id="rId2"/>
              </a:rPr>
              <a:t>https://github.com/</a:t>
            </a:r>
            <a:r>
              <a:rPr lang="tr-TR" dirty="0">
                <a:hlinkClick r:id="rId2"/>
              </a:rPr>
              <a:t>heybe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fener</a:t>
            </a:r>
            <a:endParaRPr lang="en-US" dirty="0"/>
          </a:p>
          <a:p>
            <a:r>
              <a:rPr lang="en-US" dirty="0"/>
              <a:t>3 Different </a:t>
            </a:r>
            <a:r>
              <a:rPr lang="tr-TR" dirty="0" err="1"/>
              <a:t>Recon</a:t>
            </a:r>
            <a:r>
              <a:rPr lang="tr-TR" dirty="0"/>
              <a:t> </a:t>
            </a:r>
            <a:r>
              <a:rPr lang="en-US" dirty="0"/>
              <a:t>Methods </a:t>
            </a:r>
          </a:p>
          <a:p>
            <a:pPr lvl="1"/>
            <a:r>
              <a:rPr lang="en-US" dirty="0"/>
              <a:t>Active Scan</a:t>
            </a:r>
          </a:p>
          <a:p>
            <a:pPr lvl="1"/>
            <a:r>
              <a:rPr lang="en-US" dirty="0"/>
              <a:t>Passive Scan</a:t>
            </a:r>
          </a:p>
          <a:p>
            <a:pPr lvl="1"/>
            <a:r>
              <a:rPr lang="en-US" dirty="0"/>
              <a:t>Screenshot Scan</a:t>
            </a:r>
          </a:p>
          <a:p>
            <a:r>
              <a:rPr lang="en-US" dirty="0"/>
              <a:t>DB Support</a:t>
            </a:r>
          </a:p>
          <a:p>
            <a:endParaRPr lang="tr-TR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040084"/>
            <a:ext cx="7560840" cy="118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5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Fener</a:t>
            </a:r>
            <a:r>
              <a:rPr lang="tr-TR" dirty="0"/>
              <a:t> – Active </a:t>
            </a:r>
            <a:r>
              <a:rPr lang="tr-TR" dirty="0" err="1"/>
              <a:t>Scan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Leverages</a:t>
            </a:r>
            <a:r>
              <a:rPr lang="tr-TR" dirty="0"/>
              <a:t> </a:t>
            </a:r>
            <a:r>
              <a:rPr lang="tr-TR" dirty="0" err="1"/>
              <a:t>Nmap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active</a:t>
            </a:r>
            <a:r>
              <a:rPr lang="tr-TR" dirty="0"/>
              <a:t> port </a:t>
            </a:r>
            <a:r>
              <a:rPr lang="tr-TR" dirty="0" err="1"/>
              <a:t>scanning</a:t>
            </a:r>
            <a:endParaRPr lang="tr-TR" dirty="0"/>
          </a:p>
          <a:p>
            <a:r>
              <a:rPr lang="tr-TR" dirty="0" err="1"/>
              <a:t>Custom</a:t>
            </a:r>
            <a:r>
              <a:rPr lang="tr-TR" dirty="0"/>
              <a:t> </a:t>
            </a:r>
            <a:r>
              <a:rPr lang="tr-TR" dirty="0" err="1"/>
              <a:t>config</a:t>
            </a:r>
            <a:r>
              <a:rPr lang="tr-TR" dirty="0"/>
              <a:t> file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scan</a:t>
            </a:r>
            <a:r>
              <a:rPr lang="tr-TR" dirty="0"/>
              <a:t> </a:t>
            </a:r>
            <a:r>
              <a:rPr lang="tr-TR" dirty="0" err="1"/>
              <a:t>parameters</a:t>
            </a:r>
            <a:endParaRPr lang="tr-TR" dirty="0"/>
          </a:p>
          <a:p>
            <a:pPr lvl="1"/>
            <a:r>
              <a:rPr lang="tr-TR" dirty="0" err="1"/>
              <a:t>Ports</a:t>
            </a:r>
            <a:endParaRPr lang="tr-TR" dirty="0"/>
          </a:p>
          <a:p>
            <a:pPr lvl="1"/>
            <a:r>
              <a:rPr lang="tr-TR" dirty="0"/>
              <a:t>NSE </a:t>
            </a:r>
            <a:r>
              <a:rPr lang="tr-TR" dirty="0" err="1"/>
              <a:t>Scripts</a:t>
            </a:r>
            <a:r>
              <a:rPr lang="tr-TR" dirty="0"/>
              <a:t> </a:t>
            </a:r>
          </a:p>
          <a:p>
            <a:r>
              <a:rPr lang="tr-TR" dirty="0" err="1"/>
              <a:t>Save</a:t>
            </a:r>
            <a:r>
              <a:rPr lang="tr-TR" dirty="0"/>
              <a:t> </a:t>
            </a:r>
            <a:r>
              <a:rPr lang="tr-TR" dirty="0" err="1"/>
              <a:t>scan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standard</a:t>
            </a:r>
            <a:r>
              <a:rPr lang="tr-TR" dirty="0"/>
              <a:t> </a:t>
            </a:r>
            <a:r>
              <a:rPr lang="tr-TR" dirty="0" err="1"/>
              <a:t>report</a:t>
            </a:r>
            <a:r>
              <a:rPr lang="tr-TR" dirty="0"/>
              <a:t> name </a:t>
            </a:r>
          </a:p>
          <a:p>
            <a:r>
              <a:rPr lang="tr-TR" dirty="0" err="1"/>
              <a:t>Multiple</a:t>
            </a:r>
            <a:r>
              <a:rPr lang="tr-TR" dirty="0"/>
              <a:t> </a:t>
            </a:r>
            <a:r>
              <a:rPr lang="tr-TR" dirty="0" err="1"/>
              <a:t>Nmap</a:t>
            </a:r>
            <a:r>
              <a:rPr lang="tr-TR" dirty="0"/>
              <a:t> </a:t>
            </a:r>
            <a:r>
              <a:rPr lang="tr-TR" dirty="0" err="1"/>
              <a:t>scans</a:t>
            </a:r>
            <a:endParaRPr lang="tr-TR" dirty="0"/>
          </a:p>
          <a:p>
            <a:pPr lvl="1"/>
            <a:r>
              <a:rPr lang="tr-TR" dirty="0" err="1"/>
              <a:t>Ping</a:t>
            </a:r>
            <a:r>
              <a:rPr lang="tr-TR" dirty="0"/>
              <a:t> </a:t>
            </a:r>
            <a:r>
              <a:rPr lang="tr-TR" dirty="0" err="1"/>
              <a:t>Scan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Service &amp; OS </a:t>
            </a:r>
            <a:r>
              <a:rPr lang="tr-TR" dirty="0" err="1"/>
              <a:t>Scan</a:t>
            </a:r>
            <a:endParaRPr lang="tr-TR" dirty="0"/>
          </a:p>
          <a:p>
            <a:pPr lvl="1"/>
            <a:r>
              <a:rPr lang="tr-TR" dirty="0" err="1"/>
              <a:t>Script</a:t>
            </a:r>
            <a:r>
              <a:rPr lang="tr-TR" dirty="0"/>
              <a:t> </a:t>
            </a:r>
            <a:r>
              <a:rPr lang="tr-TR" dirty="0" err="1"/>
              <a:t>Scan</a:t>
            </a:r>
            <a:endParaRPr lang="tr-TR" dirty="0"/>
          </a:p>
          <a:p>
            <a:endParaRPr lang="tr-TR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434014"/>
            <a:ext cx="4711877" cy="738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Fener</a:t>
            </a:r>
            <a:r>
              <a:rPr lang="tr-TR" dirty="0"/>
              <a:t> – </a:t>
            </a:r>
            <a:r>
              <a:rPr lang="tr-TR" dirty="0" err="1"/>
              <a:t>Passive</a:t>
            </a:r>
            <a:r>
              <a:rPr lang="tr-TR" dirty="0"/>
              <a:t> </a:t>
            </a:r>
            <a:r>
              <a:rPr lang="tr-TR" dirty="0" err="1"/>
              <a:t>Scan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Stealth</a:t>
            </a:r>
            <a:r>
              <a:rPr lang="tr-TR" dirty="0"/>
              <a:t> network </a:t>
            </a:r>
            <a:r>
              <a:rPr lang="tr-TR" dirty="0" err="1"/>
              <a:t>recon</a:t>
            </a:r>
            <a:endParaRPr lang="tr-TR" dirty="0"/>
          </a:p>
          <a:p>
            <a:r>
              <a:rPr lang="tr-TR" dirty="0" err="1"/>
              <a:t>Passive</a:t>
            </a:r>
            <a:r>
              <a:rPr lang="tr-TR" dirty="0"/>
              <a:t> </a:t>
            </a:r>
            <a:r>
              <a:rPr lang="tr-TR" dirty="0" err="1"/>
              <a:t>traffic</a:t>
            </a:r>
            <a:r>
              <a:rPr lang="tr-TR" dirty="0"/>
              <a:t> </a:t>
            </a:r>
            <a:r>
              <a:rPr lang="tr-TR" dirty="0" err="1"/>
              <a:t>capture</a:t>
            </a:r>
            <a:endParaRPr lang="tr-TR" dirty="0"/>
          </a:p>
          <a:p>
            <a:r>
              <a:rPr lang="tr-TR" dirty="0" err="1"/>
              <a:t>Arpspoof</a:t>
            </a:r>
            <a:r>
              <a:rPr lang="tr-TR" dirty="0"/>
              <a:t> </a:t>
            </a:r>
            <a:r>
              <a:rPr lang="tr-TR" dirty="0" err="1"/>
              <a:t>MitM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</a:t>
            </a:r>
          </a:p>
          <a:p>
            <a:r>
              <a:rPr lang="tr-TR" dirty="0" err="1"/>
              <a:t>Traffic</a:t>
            </a:r>
            <a:r>
              <a:rPr lang="tr-TR" dirty="0"/>
              <a:t> </a:t>
            </a:r>
            <a:r>
              <a:rPr lang="tr-TR" dirty="0" err="1"/>
              <a:t>saved</a:t>
            </a:r>
            <a:r>
              <a:rPr lang="tr-TR" dirty="0"/>
              <a:t> in </a:t>
            </a:r>
            <a:r>
              <a:rPr lang="tr-TR" dirty="0" err="1"/>
              <a:t>pcap</a:t>
            </a:r>
            <a:r>
              <a:rPr lang="tr-TR" dirty="0"/>
              <a:t> file  </a:t>
            </a:r>
          </a:p>
          <a:p>
            <a:r>
              <a:rPr lang="tr-TR" dirty="0" err="1"/>
              <a:t>Valuable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extracted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traffic</a:t>
            </a:r>
            <a:endParaRPr lang="tr-TR" dirty="0"/>
          </a:p>
          <a:p>
            <a:pPr lvl="1"/>
            <a:r>
              <a:rPr lang="tr-TR" dirty="0" err="1"/>
              <a:t>Hosts</a:t>
            </a:r>
            <a:endParaRPr lang="tr-TR" dirty="0"/>
          </a:p>
          <a:p>
            <a:pPr lvl="1"/>
            <a:r>
              <a:rPr lang="tr-TR" dirty="0" err="1"/>
              <a:t>Ports</a:t>
            </a:r>
            <a:endParaRPr lang="tr-TR" dirty="0"/>
          </a:p>
          <a:p>
            <a:pPr lvl="1"/>
            <a:r>
              <a:rPr lang="tr-TR" dirty="0"/>
              <a:t>Windows </a:t>
            </a:r>
            <a:r>
              <a:rPr lang="tr-TR" dirty="0" err="1"/>
              <a:t>hostnames</a:t>
            </a:r>
            <a:endParaRPr lang="tr-TR" dirty="0"/>
          </a:p>
          <a:p>
            <a:pPr lvl="1"/>
            <a:r>
              <a:rPr lang="tr-TR" dirty="0"/>
              <a:t>Top 10 HTTP </a:t>
            </a:r>
            <a:r>
              <a:rPr lang="tr-TR" dirty="0" err="1"/>
              <a:t>hosts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Top 10 DNS </a:t>
            </a:r>
            <a:r>
              <a:rPr lang="tr-TR" dirty="0" err="1"/>
              <a:t>domains</a:t>
            </a:r>
            <a:endParaRPr lang="tr-TR" dirty="0"/>
          </a:p>
          <a:p>
            <a:endParaRPr lang="tr-TR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5434014"/>
            <a:ext cx="4711877" cy="738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4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Fener</a:t>
            </a:r>
            <a:r>
              <a:rPr lang="tr-TR" dirty="0"/>
              <a:t> – </a:t>
            </a:r>
            <a:r>
              <a:rPr lang="tr-TR" dirty="0" err="1"/>
              <a:t>Passive</a:t>
            </a:r>
            <a:r>
              <a:rPr lang="tr-TR" dirty="0"/>
              <a:t> </a:t>
            </a:r>
            <a:r>
              <a:rPr lang="tr-TR" dirty="0" err="1"/>
              <a:t>Scan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 In The Middle</a:t>
            </a:r>
          </a:p>
          <a:p>
            <a:r>
              <a:rPr lang="en-US" dirty="0"/>
              <a:t>N</a:t>
            </a:r>
            <a:r>
              <a:rPr lang="en-US" dirty="0" smtClean="0"/>
              <a:t>etwork traffic capture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0029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Fener</a:t>
            </a:r>
            <a:r>
              <a:rPr lang="tr-TR" dirty="0"/>
              <a:t> – </a:t>
            </a:r>
            <a:r>
              <a:rPr lang="tr-TR" dirty="0" err="1"/>
              <a:t>Screenshot</a:t>
            </a:r>
            <a:r>
              <a:rPr lang="tr-TR" dirty="0"/>
              <a:t> </a:t>
            </a:r>
            <a:r>
              <a:rPr lang="tr-TR" dirty="0" err="1"/>
              <a:t>Scan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PhantomJS</a:t>
            </a:r>
            <a:r>
              <a:rPr lang="tr-TR" dirty="0"/>
              <a:t> </a:t>
            </a:r>
            <a:r>
              <a:rPr lang="tr-TR" dirty="0" err="1"/>
              <a:t>headless</a:t>
            </a:r>
            <a:r>
              <a:rPr lang="tr-TR" dirty="0"/>
              <a:t> </a:t>
            </a:r>
            <a:r>
              <a:rPr lang="tr-TR" dirty="0" err="1"/>
              <a:t>webkit</a:t>
            </a:r>
            <a:endParaRPr lang="tr-TR" dirty="0"/>
          </a:p>
          <a:p>
            <a:r>
              <a:rPr lang="tr-TR" dirty="0"/>
              <a:t>Web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err="1"/>
              <a:t>discovery</a:t>
            </a:r>
            <a:endParaRPr lang="tr-TR" dirty="0"/>
          </a:p>
          <a:p>
            <a:r>
              <a:rPr lang="tr-TR" dirty="0" err="1"/>
              <a:t>Screnshots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commandline</a:t>
            </a:r>
            <a:endParaRPr lang="tr-TR" dirty="0"/>
          </a:p>
          <a:p>
            <a:r>
              <a:rPr lang="tr-TR" dirty="0"/>
              <a:t>Standard </a:t>
            </a:r>
            <a:r>
              <a:rPr lang="tr-TR" dirty="0" err="1"/>
              <a:t>screenshot</a:t>
            </a:r>
            <a:r>
              <a:rPr lang="tr-TR" dirty="0"/>
              <a:t> </a:t>
            </a:r>
            <a:r>
              <a:rPr lang="tr-TR" dirty="0" err="1"/>
              <a:t>filenames</a:t>
            </a:r>
            <a:endParaRPr lang="tr-TR" dirty="0"/>
          </a:p>
          <a:p>
            <a:r>
              <a:rPr lang="tr-TR" dirty="0"/>
              <a:t>Offline </a:t>
            </a:r>
            <a:r>
              <a:rPr lang="tr-TR" dirty="0" err="1"/>
              <a:t>examination</a:t>
            </a:r>
            <a:endParaRPr lang="tr-TR" dirty="0"/>
          </a:p>
          <a:p>
            <a:r>
              <a:rPr lang="tr-TR" dirty="0" err="1"/>
              <a:t>Pentest</a:t>
            </a:r>
            <a:r>
              <a:rPr lang="tr-TR" dirty="0"/>
              <a:t> </a:t>
            </a:r>
            <a:r>
              <a:rPr lang="tr-TR" dirty="0" err="1"/>
              <a:t>report</a:t>
            </a:r>
            <a:r>
              <a:rPr lang="tr-TR" dirty="0"/>
              <a:t> </a:t>
            </a:r>
          </a:p>
          <a:p>
            <a:endParaRPr lang="tr-TR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171" y="5301208"/>
            <a:ext cx="4711877" cy="738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2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Crowbar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Brute Force Tool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github.com/galkan/levye</a:t>
            </a:r>
            <a:endParaRPr lang="en-US" dirty="0"/>
          </a:p>
          <a:p>
            <a:r>
              <a:rPr lang="tr-TR" dirty="0" err="1"/>
              <a:t>Supported</a:t>
            </a:r>
            <a:r>
              <a:rPr lang="tr-TR" dirty="0"/>
              <a:t> p</a:t>
            </a:r>
            <a:r>
              <a:rPr lang="en-US" dirty="0" err="1"/>
              <a:t>rotocols</a:t>
            </a:r>
            <a:endParaRPr lang="en-US" dirty="0"/>
          </a:p>
          <a:p>
            <a:pPr lvl="1"/>
            <a:r>
              <a:rPr lang="en-US" dirty="0" err="1"/>
              <a:t>OpenVPN</a:t>
            </a:r>
            <a:endParaRPr lang="en-US" dirty="0"/>
          </a:p>
          <a:p>
            <a:pPr lvl="1"/>
            <a:r>
              <a:rPr lang="en-US" dirty="0"/>
              <a:t>Remote Desktop Protocol (with NLA support)</a:t>
            </a:r>
          </a:p>
          <a:p>
            <a:pPr lvl="1"/>
            <a:r>
              <a:rPr lang="en-US" dirty="0"/>
              <a:t>SSH Private Key</a:t>
            </a:r>
          </a:p>
          <a:p>
            <a:pPr lvl="1"/>
            <a:r>
              <a:rPr lang="en-US" dirty="0"/>
              <a:t>VNC </a:t>
            </a:r>
            <a:r>
              <a:rPr lang="en-US" dirty="0" err="1"/>
              <a:t>Passwd</a:t>
            </a:r>
            <a:endParaRPr lang="en-US" dirty="0"/>
          </a:p>
          <a:p>
            <a:r>
              <a:rPr lang="tr-TR" dirty="0"/>
              <a:t>R</a:t>
            </a:r>
            <a:r>
              <a:rPr lang="en-US" dirty="0" err="1"/>
              <a:t>eporting</a:t>
            </a:r>
            <a:r>
              <a:rPr lang="en-US" dirty="0"/>
              <a:t> </a:t>
            </a:r>
          </a:p>
          <a:p>
            <a:r>
              <a:rPr lang="en-US" dirty="0"/>
              <a:t>Debug Logging</a:t>
            </a:r>
          </a:p>
          <a:p>
            <a:endParaRPr lang="tr-TR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5002528"/>
            <a:ext cx="6579706" cy="126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06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Social Engineering Tool</a:t>
            </a:r>
          </a:p>
          <a:p>
            <a:r>
              <a:rPr lang="en-US" dirty="0">
                <a:hlinkClick r:id="rId2"/>
              </a:rPr>
              <a:t>https://github.com/</a:t>
            </a:r>
            <a:r>
              <a:rPr lang="tr-TR" dirty="0">
                <a:hlinkClick r:id="rId2"/>
              </a:rPr>
              <a:t>heybe/</a:t>
            </a:r>
            <a:r>
              <a:rPr lang="en-US" dirty="0">
                <a:hlinkClick r:id="rId2"/>
              </a:rPr>
              <a:t>sees</a:t>
            </a:r>
            <a:endParaRPr lang="en-US" dirty="0"/>
          </a:p>
          <a:p>
            <a:r>
              <a:rPr lang="tr-TR" dirty="0" err="1"/>
              <a:t>Send</a:t>
            </a:r>
            <a:r>
              <a:rPr lang="tr-TR" dirty="0"/>
              <a:t> t</a:t>
            </a:r>
            <a:r>
              <a:rPr lang="en-US" dirty="0" err="1"/>
              <a:t>argeted</a:t>
            </a:r>
            <a:r>
              <a:rPr lang="en-US" dirty="0"/>
              <a:t> SE mails in bulk </a:t>
            </a:r>
          </a:p>
          <a:p>
            <a:r>
              <a:rPr lang="en-US" dirty="0"/>
              <a:t>HTML mail </a:t>
            </a:r>
            <a:r>
              <a:rPr lang="tr-TR" dirty="0"/>
              <a:t>body</a:t>
            </a:r>
            <a:endParaRPr lang="en-US" dirty="0"/>
          </a:p>
          <a:p>
            <a:r>
              <a:rPr lang="en-US" dirty="0"/>
              <a:t>Multiple attachment</a:t>
            </a:r>
          </a:p>
          <a:p>
            <a:r>
              <a:rPr lang="tr-TR" dirty="0"/>
              <a:t>L</a:t>
            </a:r>
            <a:r>
              <a:rPr lang="en-US" dirty="0" err="1"/>
              <a:t>ocal</a:t>
            </a:r>
            <a:r>
              <a:rPr lang="tr-TR" dirty="0"/>
              <a:t>/R</a:t>
            </a:r>
            <a:r>
              <a:rPr lang="en-US" dirty="0"/>
              <a:t>emote SMTP server </a:t>
            </a:r>
          </a:p>
          <a:p>
            <a:endParaRPr lang="tr-TR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036012"/>
            <a:ext cx="6498899" cy="223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DepDep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Post-Exploitation Tool</a:t>
            </a:r>
          </a:p>
          <a:p>
            <a:r>
              <a:rPr lang="en-US" dirty="0">
                <a:hlinkClick r:id="rId2"/>
              </a:rPr>
              <a:t>https://github.com/</a:t>
            </a:r>
            <a:r>
              <a:rPr lang="tr-TR" dirty="0">
                <a:hlinkClick r:id="rId2"/>
              </a:rPr>
              <a:t>heybe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depdep</a:t>
            </a:r>
            <a:endParaRPr lang="en-US" dirty="0"/>
          </a:p>
          <a:p>
            <a:r>
              <a:rPr lang="en-US" dirty="0"/>
              <a:t>Discover sensitive files in network shares </a:t>
            </a:r>
          </a:p>
          <a:p>
            <a:r>
              <a:rPr lang="en-US" dirty="0"/>
              <a:t>Works with Windows SMB shares</a:t>
            </a:r>
          </a:p>
          <a:p>
            <a:r>
              <a:rPr lang="en-US" dirty="0"/>
              <a:t>Can search sensitive information within file</a:t>
            </a:r>
            <a:r>
              <a:rPr lang="tr-TR" dirty="0"/>
              <a:t> name </a:t>
            </a:r>
            <a:r>
              <a:rPr lang="tr-TR" dirty="0" err="1"/>
              <a:t>and</a:t>
            </a:r>
            <a:r>
              <a:rPr lang="tr-TR" dirty="0"/>
              <a:t> file </a:t>
            </a:r>
            <a:r>
              <a:rPr lang="tr-TR" dirty="0" err="1"/>
              <a:t>contents</a:t>
            </a:r>
            <a:r>
              <a:rPr lang="tr-TR" dirty="0"/>
              <a:t> </a:t>
            </a:r>
            <a:endParaRPr lang="en-US" dirty="0"/>
          </a:p>
          <a:p>
            <a:endParaRPr lang="tr-TR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669115"/>
            <a:ext cx="779947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43608" y="6447129"/>
            <a:ext cx="5421083" cy="365125"/>
          </a:xfrm>
        </p:spPr>
        <p:txBody>
          <a:bodyPr/>
          <a:lstStyle/>
          <a:p>
            <a:r>
              <a:rPr lang="en-US" dirty="0" err="1" smtClean="0"/>
              <a:t>BlackHat</a:t>
            </a:r>
            <a:r>
              <a:rPr lang="en-US" dirty="0" smtClean="0"/>
              <a:t> Arsenal USA – 2014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</p:txBody>
      </p:sp>
      <p:graphicFrame>
        <p:nvGraphicFramePr>
          <p:cNvPr id="6" name="Diyagram 105"/>
          <p:cNvGraphicFramePr/>
          <p:nvPr>
            <p:extLst>
              <p:ext uri="{D42A27DB-BD31-4B8C-83A1-F6EECF244321}">
                <p14:modId xmlns:p14="http://schemas.microsoft.com/office/powerpoint/2010/main" val="2771937347"/>
              </p:ext>
            </p:extLst>
          </p:nvPr>
        </p:nvGraphicFramePr>
        <p:xfrm>
          <a:off x="1115615" y="1516698"/>
          <a:ext cx="6696745" cy="4792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Kacak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Active Directory Attack Tool</a:t>
            </a:r>
          </a:p>
          <a:p>
            <a:r>
              <a:rPr lang="en-US" dirty="0">
                <a:hlinkClick r:id="rId2"/>
              </a:rPr>
              <a:t>https://github.com/</a:t>
            </a:r>
            <a:r>
              <a:rPr lang="tr-TR" dirty="0">
                <a:hlinkClick r:id="rId2"/>
              </a:rPr>
              <a:t>heybe/</a:t>
            </a:r>
            <a:r>
              <a:rPr lang="en-US" dirty="0" err="1">
                <a:hlinkClick r:id="rId2"/>
              </a:rPr>
              <a:t>kacak</a:t>
            </a:r>
            <a:endParaRPr lang="en-US" dirty="0"/>
          </a:p>
          <a:p>
            <a:r>
              <a:rPr lang="en-US" dirty="0"/>
              <a:t>Leverages </a:t>
            </a:r>
            <a:r>
              <a:rPr lang="en-US" dirty="0" err="1"/>
              <a:t>Metasploit</a:t>
            </a:r>
            <a:r>
              <a:rPr lang="en-US" dirty="0"/>
              <a:t> &amp; </a:t>
            </a:r>
            <a:r>
              <a:rPr lang="en-US" dirty="0" err="1"/>
              <a:t>Mimikatz</a:t>
            </a:r>
            <a:r>
              <a:rPr lang="en-US" dirty="0"/>
              <a:t> </a:t>
            </a:r>
          </a:p>
          <a:p>
            <a:r>
              <a:rPr lang="tr-TR" dirty="0" err="1"/>
              <a:t>Hunt</a:t>
            </a:r>
            <a:r>
              <a:rPr lang="tr-TR" dirty="0"/>
              <a:t> </a:t>
            </a:r>
            <a:r>
              <a:rPr lang="en-US" dirty="0"/>
              <a:t>for domain admins in </a:t>
            </a:r>
            <a:r>
              <a:rPr lang="tr-TR" dirty="0"/>
              <a:t>W</a:t>
            </a:r>
            <a:r>
              <a:rPr lang="en-US" dirty="0" err="1"/>
              <a:t>indows</a:t>
            </a:r>
            <a:r>
              <a:rPr lang="en-US" dirty="0"/>
              <a:t> </a:t>
            </a:r>
            <a:r>
              <a:rPr lang="tr-TR" dirty="0"/>
              <a:t>AD D</a:t>
            </a:r>
            <a:r>
              <a:rPr lang="en-US" dirty="0" err="1"/>
              <a:t>omain</a:t>
            </a:r>
            <a:endParaRPr lang="en-US" dirty="0"/>
          </a:p>
          <a:p>
            <a:r>
              <a:rPr lang="tr-TR" dirty="0" err="1"/>
              <a:t>Metasploit</a:t>
            </a:r>
            <a:r>
              <a:rPr lang="tr-TR" dirty="0"/>
              <a:t> </a:t>
            </a:r>
            <a:r>
              <a:rPr lang="tr-TR" dirty="0" err="1"/>
              <a:t>automation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en-US" dirty="0"/>
              <a:t>MSFRPCD</a:t>
            </a:r>
          </a:p>
          <a:p>
            <a:endParaRPr lang="tr-TR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221088"/>
            <a:ext cx="7193903" cy="180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4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21</a:t>
            </a:fld>
            <a:endParaRPr lang="tr-TR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75" y="2687070"/>
            <a:ext cx="8153400" cy="232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HEYBE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sz="3200" dirty="0" smtClean="0">
              <a:latin typeface="Corbel" pitchFamily="34" charset="0"/>
            </a:endParaRPr>
          </a:p>
          <a:p>
            <a:endParaRPr lang="en-US" sz="3200" dirty="0">
              <a:latin typeface="Corbel" pitchFamily="34" charset="0"/>
            </a:endParaRPr>
          </a:p>
          <a:p>
            <a:endParaRPr lang="en-US" sz="3200" dirty="0" smtClean="0">
              <a:latin typeface="Corbel" pitchFamily="34" charset="0"/>
            </a:endParaRPr>
          </a:p>
          <a:p>
            <a:pPr marL="0" indent="0">
              <a:buNone/>
            </a:pPr>
            <a:endParaRPr lang="en-US" sz="3200" dirty="0" smtClean="0">
              <a:latin typeface="Corbel" pitchFamily="34" charset="0"/>
            </a:endParaRP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 smtClean="0"/>
              <a:t>Bahtiyar</a:t>
            </a:r>
            <a:r>
              <a:rPr lang="en-US" sz="3200" dirty="0" smtClean="0"/>
              <a:t> </a:t>
            </a:r>
            <a:r>
              <a:rPr lang="en-US" sz="3200" dirty="0" err="1"/>
              <a:t>Bircan</a:t>
            </a:r>
            <a:r>
              <a:rPr lang="en-US" sz="3200" dirty="0"/>
              <a:t> (bahtiyarb@gmail.com), G</a:t>
            </a:r>
            <a:r>
              <a:rPr lang="tr-TR" sz="3200" dirty="0" err="1"/>
              <a:t>ökhan</a:t>
            </a:r>
            <a:r>
              <a:rPr lang="tr-TR" sz="3200" dirty="0"/>
              <a:t> ALKAN</a:t>
            </a:r>
            <a:r>
              <a:rPr lang="en-US" sz="3200" dirty="0"/>
              <a:t> (cigalkan@gmail.com)</a:t>
            </a:r>
          </a:p>
          <a:p>
            <a:r>
              <a:rPr lang="en-US" sz="3200" dirty="0">
                <a:hlinkClick r:id="rId2"/>
              </a:rPr>
              <a:t>http</a:t>
            </a:r>
            <a:r>
              <a:rPr lang="tr-TR" sz="3200" dirty="0">
                <a:hlinkClick r:id="rId2"/>
              </a:rPr>
              <a:t>s</a:t>
            </a:r>
            <a:r>
              <a:rPr lang="en-US" sz="3200" dirty="0">
                <a:hlinkClick r:id="rId2"/>
              </a:rPr>
              <a:t>://</a:t>
            </a:r>
            <a:r>
              <a:rPr lang="tr-TR" sz="3200" dirty="0">
                <a:hlinkClick r:id="rId2"/>
              </a:rPr>
              <a:t>g</a:t>
            </a:r>
            <a:r>
              <a:rPr lang="en-US" sz="3200" dirty="0">
                <a:hlinkClick r:id="rId2"/>
              </a:rPr>
              <a:t>ithub.com/</a:t>
            </a:r>
            <a:r>
              <a:rPr lang="en-US" sz="3200" dirty="0" err="1">
                <a:hlinkClick r:id="rId2"/>
              </a:rPr>
              <a:t>heybe</a:t>
            </a:r>
            <a:endParaRPr lang="en-US" sz="3200" dirty="0"/>
          </a:p>
          <a:p>
            <a:r>
              <a:rPr lang="en-US" sz="3200" dirty="0">
                <a:hlinkClick r:id="rId3"/>
              </a:rPr>
              <a:t>https://github.com/galkan/sees</a:t>
            </a:r>
            <a:endParaRPr lang="en-US" sz="3200" dirty="0"/>
          </a:p>
          <a:p>
            <a:r>
              <a:rPr lang="en-US" sz="3200" dirty="0">
                <a:hlinkClick r:id="rId4"/>
              </a:rPr>
              <a:t>https://github.com/galkan/depdep</a:t>
            </a:r>
            <a:endParaRPr lang="en-US" sz="3200" dirty="0"/>
          </a:p>
          <a:p>
            <a:r>
              <a:rPr lang="en-US" sz="3200" dirty="0">
                <a:hlinkClick r:id="rId3"/>
              </a:rPr>
              <a:t>https://github.com/galkan/sees</a:t>
            </a:r>
            <a:endParaRPr lang="en-US" sz="3200" dirty="0"/>
          </a:p>
          <a:p>
            <a:r>
              <a:rPr lang="en-US" sz="3200" dirty="0">
                <a:hlinkClick r:id="rId5"/>
              </a:rPr>
              <a:t>https://github.com/galkan/kacak</a:t>
            </a:r>
            <a:endParaRPr lang="en-US" sz="3200" dirty="0"/>
          </a:p>
          <a:p>
            <a:r>
              <a:rPr lang="en-US" sz="3200" dirty="0">
                <a:hlinkClick r:id="rId6"/>
              </a:rPr>
              <a:t>https://github.com/galkan/fener</a:t>
            </a:r>
            <a:endParaRPr lang="en-US" sz="3200" dirty="0"/>
          </a:p>
          <a:p>
            <a:r>
              <a:rPr lang="en-US" sz="3200" dirty="0">
                <a:hlinkClick r:id="rId7"/>
              </a:rPr>
              <a:t>https://</a:t>
            </a:r>
            <a:r>
              <a:rPr lang="en-US" sz="3200" dirty="0" smtClean="0">
                <a:hlinkClick r:id="rId7"/>
              </a:rPr>
              <a:t>github.com/galkan/crowbar</a:t>
            </a:r>
            <a:endParaRPr lang="tr-TR" sz="3200" dirty="0">
              <a:latin typeface="Corbel" pitchFamily="34" charset="0"/>
            </a:endParaRP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447994"/>
            <a:ext cx="8199577" cy="174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8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Pen</a:t>
            </a:r>
            <a:r>
              <a:rPr lang="tr-TR" dirty="0" err="1"/>
              <a:t>etration</a:t>
            </a:r>
            <a:r>
              <a:rPr lang="tr-TR" dirty="0"/>
              <a:t> Test </a:t>
            </a:r>
            <a:r>
              <a:rPr lang="tr-TR" dirty="0" err="1"/>
              <a:t>Phases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</a:t>
            </a:r>
            <a:r>
              <a:rPr lang="en-US" dirty="0" smtClean="0"/>
              <a:t>2014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3</a:t>
            </a:fld>
            <a:endParaRPr lang="tr-TR"/>
          </a:p>
        </p:txBody>
      </p:sp>
      <p:pic>
        <p:nvPicPr>
          <p:cNvPr id="9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0882" y1="82038" x2="10882" y2="82038"/>
                        <a14:foregroundMark x1="25985" y1="80965" x2="25985" y2="80965"/>
                        <a14:foregroundMark x1="40525" y1="80965" x2="40525" y2="80965"/>
                        <a14:foregroundMark x1="73452" y1="73995" x2="73452" y2="73995"/>
                        <a14:foregroundMark x1="77955" y1="51743" x2="77955" y2="517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2421637"/>
            <a:ext cx="8153400" cy="28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Pentest</a:t>
            </a:r>
            <a:r>
              <a:rPr lang="en-US" dirty="0"/>
              <a:t> Types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Internal </a:t>
            </a:r>
            <a:r>
              <a:rPr lang="en-US" dirty="0" err="1"/>
              <a:t>Pentest</a:t>
            </a:r>
            <a:endParaRPr lang="en-US" dirty="0"/>
          </a:p>
          <a:p>
            <a:r>
              <a:rPr lang="en-US" dirty="0"/>
              <a:t>External </a:t>
            </a:r>
            <a:r>
              <a:rPr lang="en-US" dirty="0" err="1"/>
              <a:t>Pentest</a:t>
            </a:r>
            <a:endParaRPr lang="en-US" dirty="0"/>
          </a:p>
          <a:p>
            <a:r>
              <a:rPr lang="en-US" dirty="0"/>
              <a:t>Web Application Tests</a:t>
            </a:r>
          </a:p>
          <a:p>
            <a:r>
              <a:rPr lang="en-US" dirty="0"/>
              <a:t>Database Test</a:t>
            </a:r>
          </a:p>
          <a:p>
            <a:r>
              <a:rPr lang="en-US" dirty="0"/>
              <a:t>Social Engineering</a:t>
            </a:r>
          </a:p>
          <a:p>
            <a:r>
              <a:rPr lang="en-US" dirty="0" err="1"/>
              <a:t>DDoS</a:t>
            </a:r>
            <a:r>
              <a:rPr lang="en-US" dirty="0"/>
              <a:t> Tests</a:t>
            </a:r>
          </a:p>
          <a:p>
            <a:r>
              <a:rPr lang="en-US" dirty="0"/>
              <a:t>Active Directory</a:t>
            </a:r>
          </a:p>
          <a:p>
            <a:r>
              <a:rPr lang="en-US" dirty="0" err="1"/>
              <a:t>Wifi</a:t>
            </a:r>
            <a:r>
              <a:rPr lang="en-US" dirty="0"/>
              <a:t> </a:t>
            </a:r>
            <a:r>
              <a:rPr lang="tr-TR" dirty="0" err="1"/>
              <a:t>Tests</a:t>
            </a:r>
            <a:endParaRPr lang="en-US" dirty="0"/>
          </a:p>
          <a:p>
            <a:r>
              <a:rPr lang="en-US" dirty="0"/>
              <a:t>… 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Problems During </a:t>
            </a:r>
            <a:r>
              <a:rPr lang="en-US" dirty="0" err="1"/>
              <a:t>Pentests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V</a:t>
            </a:r>
            <a:r>
              <a:rPr lang="en-US" dirty="0" err="1"/>
              <a:t>ery</a:t>
            </a:r>
            <a:r>
              <a:rPr lang="en-US" dirty="0"/>
              <a:t> large networks </a:t>
            </a:r>
          </a:p>
          <a:p>
            <a:r>
              <a:rPr lang="en-US" dirty="0"/>
              <a:t>Limited time</a:t>
            </a:r>
          </a:p>
          <a:p>
            <a:r>
              <a:rPr lang="en-US" dirty="0"/>
              <a:t>Forgetting to</a:t>
            </a:r>
            <a:r>
              <a:rPr lang="tr-TR" dirty="0"/>
              <a:t> </a:t>
            </a:r>
            <a:r>
              <a:rPr lang="tr-TR" dirty="0" err="1"/>
              <a:t>save</a:t>
            </a:r>
            <a:r>
              <a:rPr lang="tr-TR" dirty="0"/>
              <a:t> </a:t>
            </a:r>
            <a:r>
              <a:rPr lang="tr-TR" dirty="0" err="1"/>
              <a:t>results</a:t>
            </a:r>
            <a:endParaRPr lang="en-US" dirty="0"/>
          </a:p>
          <a:p>
            <a:pPr lvl="1"/>
            <a:r>
              <a:rPr lang="en-US" dirty="0"/>
              <a:t>Scan reports</a:t>
            </a:r>
          </a:p>
          <a:p>
            <a:pPr lvl="1"/>
            <a:r>
              <a:rPr lang="en-US" dirty="0"/>
              <a:t>Screenshots</a:t>
            </a:r>
          </a:p>
          <a:p>
            <a:r>
              <a:rPr lang="tr-TR" dirty="0" err="1"/>
              <a:t>Non</a:t>
            </a:r>
            <a:r>
              <a:rPr lang="tr-TR" dirty="0"/>
              <a:t> </a:t>
            </a:r>
            <a:r>
              <a:rPr lang="tr-TR" dirty="0" err="1"/>
              <a:t>standard</a:t>
            </a:r>
            <a:r>
              <a:rPr lang="tr-TR" dirty="0"/>
              <a:t> </a:t>
            </a:r>
            <a:r>
              <a:rPr lang="tr-TR" dirty="0" err="1"/>
              <a:t>Nmap</a:t>
            </a:r>
            <a:r>
              <a:rPr lang="tr-TR" dirty="0"/>
              <a:t> </a:t>
            </a:r>
            <a:r>
              <a:rPr lang="en-US" dirty="0"/>
              <a:t>parameters </a:t>
            </a:r>
          </a:p>
          <a:p>
            <a:r>
              <a:rPr lang="tr-TR" dirty="0"/>
              <a:t>B</a:t>
            </a:r>
            <a:r>
              <a:rPr lang="en-US" dirty="0" err="1"/>
              <a:t>rute</a:t>
            </a:r>
            <a:r>
              <a:rPr lang="tr-TR" dirty="0"/>
              <a:t>f</a:t>
            </a:r>
            <a:r>
              <a:rPr lang="en-US" dirty="0"/>
              <a:t>orc</a:t>
            </a:r>
            <a:r>
              <a:rPr lang="tr-TR" dirty="0"/>
              <a:t>e</a:t>
            </a:r>
            <a:r>
              <a:rPr lang="en-US" dirty="0"/>
              <a:t> unusual applications </a:t>
            </a:r>
          </a:p>
          <a:p>
            <a:endParaRPr lang="tr-TR" dirty="0" smtClean="0"/>
          </a:p>
        </p:txBody>
      </p:sp>
      <p:pic>
        <p:nvPicPr>
          <p:cNvPr id="6" name="Picture 3" descr="C:\Documents and Settings\Tahsin Türköz\Local Settings\Temporary Internet Files\Content.IE5\09MZCPI7\MCj0156993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74700"/>
            <a:ext cx="3275856" cy="3238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3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HEYBE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780928"/>
            <a:ext cx="8153400" cy="207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3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HEYBE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3200" dirty="0" smtClean="0"/>
              <a:t>Open </a:t>
            </a:r>
            <a:r>
              <a:rPr lang="tr-TR" sz="3200" dirty="0" err="1"/>
              <a:t>source</a:t>
            </a:r>
            <a:r>
              <a:rPr lang="tr-TR" sz="3200" dirty="0"/>
              <a:t> </a:t>
            </a:r>
            <a:r>
              <a:rPr lang="tr-TR" sz="3200" dirty="0" err="1"/>
              <a:t>toolkit</a:t>
            </a:r>
            <a:r>
              <a:rPr lang="tr-TR" sz="3200" dirty="0"/>
              <a:t> </a:t>
            </a:r>
            <a:r>
              <a:rPr lang="tr-TR" sz="3200" dirty="0" err="1"/>
              <a:t>for</a:t>
            </a:r>
            <a:r>
              <a:rPr lang="tr-TR" sz="3200" dirty="0"/>
              <a:t> </a:t>
            </a:r>
            <a:r>
              <a:rPr lang="tr-TR" sz="3200" dirty="0" err="1"/>
              <a:t>pentest</a:t>
            </a:r>
            <a:r>
              <a:rPr lang="tr-TR" sz="3200" dirty="0"/>
              <a:t> </a:t>
            </a:r>
            <a:r>
              <a:rPr lang="tr-TR" sz="3200" dirty="0" err="1"/>
              <a:t>automation</a:t>
            </a:r>
            <a:endParaRPr lang="tr-TR" sz="3200" dirty="0"/>
          </a:p>
          <a:p>
            <a:r>
              <a:rPr lang="tr-TR" sz="3200" dirty="0" err="1"/>
              <a:t>Code</a:t>
            </a:r>
            <a:r>
              <a:rPr lang="tr-TR" sz="3200" dirty="0"/>
              <a:t> </a:t>
            </a:r>
            <a:r>
              <a:rPr lang="tr-TR" sz="3200" dirty="0" err="1"/>
              <a:t>available</a:t>
            </a:r>
            <a:r>
              <a:rPr lang="tr-TR" sz="3200" dirty="0"/>
              <a:t> on </a:t>
            </a:r>
            <a:r>
              <a:rPr lang="tr-TR" sz="3200" dirty="0" err="1"/>
              <a:t>Github</a:t>
            </a:r>
            <a:endParaRPr lang="tr-TR" sz="3200" dirty="0"/>
          </a:p>
          <a:p>
            <a:r>
              <a:rPr lang="tr-TR" sz="3200" dirty="0">
                <a:hlinkClick r:id="rId2"/>
              </a:rPr>
              <a:t>https://github.com/heybe</a:t>
            </a:r>
            <a:r>
              <a:rPr lang="tr-TR" sz="3200" dirty="0"/>
              <a:t> </a:t>
            </a:r>
            <a:endParaRPr lang="en-US" sz="3200" dirty="0" smtClean="0"/>
          </a:p>
          <a:p>
            <a:r>
              <a:rPr lang="en-US" sz="3200" dirty="0" smtClean="0">
                <a:hlinkClick r:id="rId3"/>
              </a:rPr>
              <a:t>https://github.com/galkan/sees</a:t>
            </a:r>
            <a:endParaRPr lang="en-US" sz="3200" dirty="0" smtClean="0"/>
          </a:p>
          <a:p>
            <a:r>
              <a:rPr lang="en-US" sz="3200" dirty="0" smtClean="0">
                <a:hlinkClick r:id="rId4"/>
              </a:rPr>
              <a:t>https://github.com/galkan/depdep</a:t>
            </a:r>
            <a:endParaRPr lang="en-US" sz="3200" dirty="0" smtClean="0"/>
          </a:p>
          <a:p>
            <a:r>
              <a:rPr lang="en-US" sz="3200" dirty="0" smtClean="0">
                <a:hlinkClick r:id="rId3"/>
              </a:rPr>
              <a:t>https://github.com/galkan/sees</a:t>
            </a:r>
            <a:endParaRPr lang="en-US" sz="3200" dirty="0" smtClean="0"/>
          </a:p>
          <a:p>
            <a:r>
              <a:rPr lang="en-US" sz="3200" dirty="0" smtClean="0">
                <a:hlinkClick r:id="rId5"/>
              </a:rPr>
              <a:t>https://github.com/galkan/kacak</a:t>
            </a:r>
            <a:endParaRPr lang="en-US" sz="3200" dirty="0" smtClean="0"/>
          </a:p>
          <a:p>
            <a:r>
              <a:rPr lang="en-US" sz="3200" dirty="0" smtClean="0">
                <a:hlinkClick r:id="rId6"/>
              </a:rPr>
              <a:t>https://github.com/galkan/levye</a:t>
            </a:r>
            <a:endParaRPr lang="en-US" sz="3200" dirty="0" smtClean="0"/>
          </a:p>
          <a:p>
            <a:r>
              <a:rPr lang="en-US" sz="3200" dirty="0" smtClean="0">
                <a:hlinkClick r:id="rId7"/>
              </a:rPr>
              <a:t>https://github.com/galkan/fener</a:t>
            </a:r>
            <a:endParaRPr lang="tr-TR" sz="3200" dirty="0" smtClean="0"/>
          </a:p>
          <a:p>
            <a:r>
              <a:rPr lang="tr-TR" sz="3200" dirty="0" err="1" smtClean="0"/>
              <a:t>Published</a:t>
            </a:r>
            <a:r>
              <a:rPr lang="tr-TR" sz="3200" dirty="0" smtClean="0"/>
              <a:t> </a:t>
            </a:r>
            <a:r>
              <a:rPr lang="tr-TR" sz="3200" dirty="0"/>
              <a:t>at </a:t>
            </a:r>
            <a:r>
              <a:rPr lang="tr-TR" sz="3200" dirty="0" err="1"/>
              <a:t>Blackhat</a:t>
            </a:r>
            <a:r>
              <a:rPr lang="tr-TR" sz="3200" dirty="0"/>
              <a:t> USA 2014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402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Automate and speed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en-US" dirty="0"/>
              <a:t>boring/standard steps</a:t>
            </a:r>
          </a:p>
          <a:p>
            <a:r>
              <a:rPr lang="en-US" dirty="0"/>
              <a:t>More time for fun like SE</a:t>
            </a:r>
          </a:p>
          <a:p>
            <a:r>
              <a:rPr lang="en-US" dirty="0"/>
              <a:t>Standardize test results</a:t>
            </a:r>
          </a:p>
          <a:p>
            <a:r>
              <a:rPr lang="en-US" dirty="0"/>
              <a:t>Save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en-US" dirty="0"/>
              <a:t>for reporting</a:t>
            </a:r>
            <a:endParaRPr lang="tr-TR" dirty="0"/>
          </a:p>
          <a:p>
            <a:endParaRPr lang="tr-TR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891" y="4149080"/>
            <a:ext cx="7068601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79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BlackHat</a:t>
            </a:r>
            <a:r>
              <a:rPr lang="en-US" dirty="0"/>
              <a:t> Arsenal USA – 2014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6FC02F-B543-42B1-B08F-91F0AF28C339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070" y="1487043"/>
            <a:ext cx="5332872" cy="135919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17937425">
            <a:off x="1476505" y="3248262"/>
            <a:ext cx="1340444" cy="3501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 rot="17072090">
            <a:off x="2002196" y="3891250"/>
            <a:ext cx="2624475" cy="3501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6200000">
            <a:off x="3716485" y="3723673"/>
            <a:ext cx="1945727" cy="3501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 rot="14720221">
            <a:off x="5324210" y="3583339"/>
            <a:ext cx="1671445" cy="3501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 rot="13796146">
            <a:off x="6658829" y="3166366"/>
            <a:ext cx="1161959" cy="3501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216354" tIns="189034" rIns="216354" bIns="189034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b="1" u="none" kern="1200" dirty="0" smtClean="0">
              <a:latin typeface="Futura Bk BT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6" y="3871573"/>
            <a:ext cx="2972860" cy="14864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8" y="5288065"/>
            <a:ext cx="3975328" cy="13427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224" y="4788554"/>
            <a:ext cx="1484884" cy="148488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968" y="4323432"/>
            <a:ext cx="3428336" cy="27617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786919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89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3655</TotalTime>
  <Words>576</Words>
  <Application>Microsoft Office PowerPoint</Application>
  <PresentationFormat>On-screen Show (4:3)</PresentationFormat>
  <Paragraphs>184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Calibri</vt:lpstr>
      <vt:lpstr>Corbel</vt:lpstr>
      <vt:lpstr>Futura Bk BT</vt:lpstr>
      <vt:lpstr>Tw Cen MT</vt:lpstr>
      <vt:lpstr>Wingdings</vt:lpstr>
      <vt:lpstr>Wingdings 2</vt:lpstr>
      <vt:lpstr>Median</vt:lpstr>
      <vt:lpstr>Heybe – Penetration Testing Toolkit</vt:lpstr>
      <vt:lpstr>Agenda</vt:lpstr>
      <vt:lpstr>Penetration Test Phases</vt:lpstr>
      <vt:lpstr>Pentest Types</vt:lpstr>
      <vt:lpstr>Some Problems During Pentests</vt:lpstr>
      <vt:lpstr>HEYBE</vt:lpstr>
      <vt:lpstr>HEYBE</vt:lpstr>
      <vt:lpstr>WHY?</vt:lpstr>
      <vt:lpstr>HOW?</vt:lpstr>
      <vt:lpstr>WHAT?</vt:lpstr>
      <vt:lpstr>Penetration Test Phases – Heybe </vt:lpstr>
      <vt:lpstr>Fener</vt:lpstr>
      <vt:lpstr>Fener – Active Scan </vt:lpstr>
      <vt:lpstr>Fener – Passive Scan </vt:lpstr>
      <vt:lpstr>Fener – Passive Scan </vt:lpstr>
      <vt:lpstr>Fener – Screenshot Scan </vt:lpstr>
      <vt:lpstr>Crowbar</vt:lpstr>
      <vt:lpstr>SeeS</vt:lpstr>
      <vt:lpstr>DepDep</vt:lpstr>
      <vt:lpstr>Kacak</vt:lpstr>
      <vt:lpstr>Summary</vt:lpstr>
      <vt:lpstr>HEYBE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Cihan</dc:creator>
  <cp:lastModifiedBy>user</cp:lastModifiedBy>
  <cp:revision>657</cp:revision>
  <dcterms:created xsi:type="dcterms:W3CDTF">2013-05-28T06:19:03Z</dcterms:created>
  <dcterms:modified xsi:type="dcterms:W3CDTF">2014-09-30T08:52:57Z</dcterms:modified>
</cp:coreProperties>
</file>